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5"/>
  </p:handoutMasterIdLst>
  <p:sldIdLst>
    <p:sldId id="262" r:id="rId2"/>
    <p:sldId id="264" r:id="rId3"/>
    <p:sldId id="265" r:id="rId4"/>
    <p:sldId id="304" r:id="rId5"/>
    <p:sldId id="266" r:id="rId6"/>
    <p:sldId id="267" r:id="rId7"/>
    <p:sldId id="256" r:id="rId8"/>
    <p:sldId id="275" r:id="rId9"/>
    <p:sldId id="263" r:id="rId10"/>
    <p:sldId id="305" r:id="rId11"/>
    <p:sldId id="268" r:id="rId12"/>
    <p:sldId id="274" r:id="rId13"/>
    <p:sldId id="271" r:id="rId14"/>
    <p:sldId id="276" r:id="rId15"/>
    <p:sldId id="270" r:id="rId16"/>
    <p:sldId id="306" r:id="rId17"/>
    <p:sldId id="258" r:id="rId18"/>
    <p:sldId id="280" r:id="rId19"/>
    <p:sldId id="269" r:id="rId20"/>
    <p:sldId id="278" r:id="rId21"/>
    <p:sldId id="279" r:id="rId22"/>
    <p:sldId id="281" r:id="rId23"/>
    <p:sldId id="282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8" y="-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6BADB-92AB-4A6F-B323-0A63CC47081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598ED-460D-46B3-A866-CFE9F8B8C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32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3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1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545CD-9B7A-427E-8826-E8A10641F70A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E42A-BB4F-4518-B106-AFB87562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2.gstatic.com/images?q=tbn:ANd9GcSC0rpk1f1X4pbhLd0AOugf6pUBx-VBCt89yb33dn0qd4jYd3Ty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45" y="1676400"/>
            <a:ext cx="6091796" cy="34868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8" y="304800"/>
            <a:ext cx="9151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Rethinking the Black Freedom Movement:</a:t>
            </a:r>
          </a:p>
          <a:p>
            <a:pPr algn="ctr"/>
            <a:r>
              <a:rPr lang="en-US" sz="4000" b="1" dirty="0" smtClean="0"/>
              <a:t>The Box Lectures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34830" y="5334000"/>
            <a:ext cx="44930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Abdul </a:t>
            </a:r>
            <a:r>
              <a:rPr lang="en-US" sz="2000" b="1" dirty="0" err="1" smtClean="0"/>
              <a:t>Alkalimat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Department of African American Studies</a:t>
            </a:r>
          </a:p>
          <a:p>
            <a:pPr algn="ctr"/>
            <a:r>
              <a:rPr lang="en-US" sz="2000" b="1" dirty="0" smtClean="0"/>
              <a:t>University of Illinois Urbana-Champaign</a:t>
            </a:r>
          </a:p>
          <a:p>
            <a:pPr algn="ctr"/>
            <a:r>
              <a:rPr lang="en-US" sz="2000" b="1" dirty="0" smtClean="0"/>
              <a:t>September 11, 2012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1.gstatic.com/images?q=tbn:ANd9GcTZguWfA7G7aFtoMkBU4L_aQzUy7Rm3qem1M9CIGksYM-12c0J7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989"/>
            <a:ext cx="2733675" cy="28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9265" y="76200"/>
            <a:ext cx="2898935" cy="63017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3200" b="1" dirty="0" smtClean="0"/>
              <a:t>Modes of</a:t>
            </a:r>
          </a:p>
          <a:p>
            <a:pPr algn="r">
              <a:spcAft>
                <a:spcPts val="300"/>
              </a:spcAft>
            </a:pPr>
            <a:r>
              <a:rPr lang="en-US" sz="3200" b="1" dirty="0" smtClean="0"/>
              <a:t>Social cohesion</a:t>
            </a:r>
          </a:p>
          <a:p>
            <a:pPr>
              <a:spcAft>
                <a:spcPts val="300"/>
              </a:spcAft>
            </a:pPr>
            <a:endParaRPr lang="en-US" sz="2400" dirty="0" smtClean="0"/>
          </a:p>
          <a:p>
            <a:pPr algn="r">
              <a:spcAft>
                <a:spcPts val="300"/>
              </a:spcAft>
            </a:pPr>
            <a:r>
              <a:rPr lang="en-US" sz="3200" dirty="0" smtClean="0"/>
              <a:t>Africa</a:t>
            </a:r>
          </a:p>
          <a:p>
            <a:pPr algn="r">
              <a:spcAft>
                <a:spcPts val="300"/>
              </a:spcAft>
            </a:pPr>
            <a:endParaRPr lang="en-US" sz="3200" dirty="0" smtClean="0"/>
          </a:p>
          <a:p>
            <a:pPr algn="r">
              <a:spcAft>
                <a:spcPts val="300"/>
              </a:spcAft>
            </a:pPr>
            <a:r>
              <a:rPr lang="en-US" sz="3200" dirty="0" smtClean="0"/>
              <a:t>Slavery</a:t>
            </a:r>
          </a:p>
          <a:p>
            <a:pPr algn="r">
              <a:spcAft>
                <a:spcPts val="300"/>
              </a:spcAft>
            </a:pPr>
            <a:endParaRPr lang="en-US" sz="3200" dirty="0" smtClean="0"/>
          </a:p>
          <a:p>
            <a:pPr algn="r">
              <a:spcAft>
                <a:spcPts val="300"/>
              </a:spcAft>
            </a:pPr>
            <a:r>
              <a:rPr lang="en-US" sz="3200" dirty="0" smtClean="0"/>
              <a:t>Rural</a:t>
            </a:r>
          </a:p>
          <a:p>
            <a:pPr algn="r">
              <a:spcAft>
                <a:spcPts val="300"/>
              </a:spcAft>
            </a:pPr>
            <a:endParaRPr lang="en-US" sz="3200" dirty="0" smtClean="0"/>
          </a:p>
          <a:p>
            <a:pPr algn="r">
              <a:spcAft>
                <a:spcPts val="300"/>
              </a:spcAft>
            </a:pPr>
            <a:r>
              <a:rPr lang="en-US" sz="3200" dirty="0" smtClean="0"/>
              <a:t>Urban</a:t>
            </a:r>
          </a:p>
          <a:p>
            <a:pPr algn="r">
              <a:spcAft>
                <a:spcPts val="300"/>
              </a:spcAft>
            </a:pPr>
            <a:endParaRPr lang="en-US" sz="3200" dirty="0" smtClean="0"/>
          </a:p>
          <a:p>
            <a:pPr algn="r">
              <a:spcAft>
                <a:spcPts val="300"/>
              </a:spcAft>
            </a:pPr>
            <a:r>
              <a:rPr lang="en-US" sz="3200" dirty="0" smtClean="0"/>
              <a:t>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76200"/>
            <a:ext cx="34290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3200" b="1" dirty="0" smtClean="0"/>
              <a:t>Modes of</a:t>
            </a:r>
          </a:p>
          <a:p>
            <a:pPr>
              <a:spcAft>
                <a:spcPts val="300"/>
              </a:spcAft>
            </a:pPr>
            <a:r>
              <a:rPr lang="en-US" sz="3200" b="1" dirty="0" smtClean="0"/>
              <a:t>Social disruption</a:t>
            </a:r>
          </a:p>
          <a:p>
            <a:pPr algn="ctr">
              <a:spcAft>
                <a:spcPts val="300"/>
              </a:spcAft>
            </a:pPr>
            <a:endParaRPr lang="en-US" sz="3200" b="1" dirty="0" smtClean="0"/>
          </a:p>
          <a:p>
            <a:pPr>
              <a:spcAft>
                <a:spcPts val="300"/>
              </a:spcAft>
            </a:pPr>
            <a:endParaRPr lang="en-US" dirty="0" smtClean="0"/>
          </a:p>
          <a:p>
            <a:pPr>
              <a:spcAft>
                <a:spcPts val="300"/>
              </a:spcAft>
            </a:pPr>
            <a:r>
              <a:rPr lang="en-US" sz="3200" dirty="0" smtClean="0"/>
              <a:t>Slave trade</a:t>
            </a:r>
          </a:p>
          <a:p>
            <a:pPr>
              <a:spcAft>
                <a:spcPts val="300"/>
              </a:spcAft>
            </a:pPr>
            <a:endParaRPr lang="en-US" sz="3200" dirty="0" smtClean="0"/>
          </a:p>
          <a:p>
            <a:pPr>
              <a:spcAft>
                <a:spcPts val="300"/>
              </a:spcAft>
            </a:pPr>
            <a:r>
              <a:rPr lang="en-US" sz="3200" dirty="0" smtClean="0"/>
              <a:t>Emancipation</a:t>
            </a:r>
          </a:p>
          <a:p>
            <a:pPr>
              <a:spcAft>
                <a:spcPts val="300"/>
              </a:spcAft>
            </a:pPr>
            <a:endParaRPr lang="en-US" sz="3200" dirty="0" smtClean="0"/>
          </a:p>
          <a:p>
            <a:pPr>
              <a:spcAft>
                <a:spcPts val="300"/>
              </a:spcAft>
            </a:pPr>
            <a:r>
              <a:rPr lang="en-US" sz="3200" dirty="0" smtClean="0"/>
              <a:t>Great migrations</a:t>
            </a:r>
          </a:p>
          <a:p>
            <a:pPr>
              <a:spcAft>
                <a:spcPts val="300"/>
              </a:spcAft>
            </a:pPr>
            <a:endParaRPr lang="en-US" sz="3200" dirty="0" smtClean="0"/>
          </a:p>
          <a:p>
            <a:pPr>
              <a:spcAft>
                <a:spcPts val="300"/>
              </a:spcAft>
            </a:pPr>
            <a:r>
              <a:rPr lang="en-US" sz="3200" dirty="0" smtClean="0"/>
              <a:t>Crisis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Black boxes of cohesion have faced multiple disruptions</a:t>
            </a:r>
            <a:endParaRPr lang="en-US" sz="2800" b="1" u="sng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8600" y="5105400"/>
            <a:ext cx="914400" cy="2579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038600" y="5638800"/>
            <a:ext cx="8382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4800" y="4085492"/>
            <a:ext cx="914400" cy="2579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038600" y="4495800"/>
            <a:ext cx="8382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38600" y="3048000"/>
            <a:ext cx="914400" cy="2579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038600" y="3429000"/>
            <a:ext cx="9144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38600" y="1951892"/>
            <a:ext cx="838200" cy="2579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038600" y="2514600"/>
            <a:ext cx="9144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82000" y="1973282"/>
            <a:ext cx="38183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</a:p>
          <a:p>
            <a:r>
              <a:rPr lang="en-US" dirty="0" smtClean="0"/>
              <a:t>r</a:t>
            </a:r>
          </a:p>
          <a:p>
            <a:r>
              <a:rPr lang="en-US" dirty="0"/>
              <a:t>e</a:t>
            </a:r>
            <a:endParaRPr lang="en-US" dirty="0" smtClean="0"/>
          </a:p>
          <a:p>
            <a:r>
              <a:rPr lang="en-US" dirty="0"/>
              <a:t>e</a:t>
            </a:r>
            <a:endParaRPr lang="en-US" dirty="0" smtClean="0"/>
          </a:p>
          <a:p>
            <a:r>
              <a:rPr lang="en-US" dirty="0"/>
              <a:t>d</a:t>
            </a:r>
            <a:endParaRPr lang="en-US" dirty="0" smtClean="0"/>
          </a:p>
          <a:p>
            <a:r>
              <a:rPr lang="en-US" dirty="0"/>
              <a:t>o</a:t>
            </a:r>
            <a:endParaRPr lang="en-US" dirty="0" smtClean="0"/>
          </a:p>
          <a:p>
            <a:r>
              <a:rPr lang="en-US" dirty="0"/>
              <a:t>m</a:t>
            </a:r>
            <a:endParaRPr lang="en-US" dirty="0" smtClean="0"/>
          </a:p>
          <a:p>
            <a:r>
              <a:rPr lang="en-US" dirty="0" smtClean="0"/>
              <a:t>‘s</a:t>
            </a:r>
          </a:p>
          <a:p>
            <a:endParaRPr lang="en-US" dirty="0"/>
          </a:p>
          <a:p>
            <a:r>
              <a:rPr lang="en-US" dirty="0" smtClean="0"/>
              <a:t>M</a:t>
            </a:r>
          </a:p>
          <a:p>
            <a:r>
              <a:rPr lang="en-US" dirty="0"/>
              <a:t>u</a:t>
            </a:r>
            <a:endParaRPr lang="en-US" dirty="0" smtClean="0"/>
          </a:p>
          <a:p>
            <a:r>
              <a:rPr lang="en-US" dirty="0"/>
              <a:t>s</a:t>
            </a:r>
            <a:endParaRPr lang="en-US" dirty="0" smtClean="0"/>
          </a:p>
          <a:p>
            <a:r>
              <a:rPr lang="en-US" dirty="0" smtClean="0"/>
              <a:t>I</a:t>
            </a:r>
          </a:p>
          <a:p>
            <a:r>
              <a:rPr lang="en-US" dirty="0"/>
              <a:t>c</a:t>
            </a:r>
            <a:endParaRPr lang="en-US" dirty="0" smtClean="0"/>
          </a:p>
        </p:txBody>
      </p:sp>
      <p:pic>
        <p:nvPicPr>
          <p:cNvPr id="21508" name="Picture 4" descr="https://encrypted-tbn1.gstatic.com/images?q=tbn:ANd9GcRPtxM0FeWcM9isYAxOpeS5ln5kcJDJOBPsRnubFz8CNeEMaVR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4663220"/>
            <a:ext cx="1433513" cy="17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0.gstatic.com/images?q=tbn:ANd9GcR5tfHVGT-uWaDuVmBSyfmDgnIvL3pmHQ8QNX9WoZKhbydOO34Z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3"/>
            <a:ext cx="9144000" cy="697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66800"/>
            <a:ext cx="799462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Theory of the </a:t>
            </a:r>
          </a:p>
          <a:p>
            <a:r>
              <a:rPr lang="en-US" sz="6600" b="1" dirty="0" smtClean="0"/>
              <a:t>four forms of freedom</a:t>
            </a:r>
          </a:p>
          <a:p>
            <a:pPr marL="342900" indent="-342900">
              <a:buAutoNum type="arabicPeriod"/>
            </a:pPr>
            <a:r>
              <a:rPr lang="en-US" sz="4400" b="1" dirty="0" smtClean="0"/>
              <a:t>Consciousness</a:t>
            </a:r>
          </a:p>
          <a:p>
            <a:pPr marL="342900" indent="-342900">
              <a:buAutoNum type="arabicPeriod"/>
            </a:pPr>
            <a:r>
              <a:rPr lang="en-US" sz="4400" b="1" dirty="0" smtClean="0"/>
              <a:t>Individual acts</a:t>
            </a:r>
          </a:p>
          <a:p>
            <a:pPr marL="342900" indent="-342900">
              <a:buAutoNum type="arabicPeriod"/>
            </a:pPr>
            <a:r>
              <a:rPr lang="en-US" sz="4400" b="1" dirty="0" smtClean="0"/>
              <a:t>Sub-cultures</a:t>
            </a:r>
          </a:p>
          <a:p>
            <a:pPr marL="342900" indent="-342900">
              <a:buAutoNum type="arabicPeriod"/>
            </a:pPr>
            <a:r>
              <a:rPr lang="en-US" sz="4400" b="1" dirty="0" smtClean="0"/>
              <a:t>Movements for social change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68489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Consciousness: </a:t>
            </a:r>
          </a:p>
          <a:p>
            <a:r>
              <a:rPr lang="en-US" sz="5400" b="1" dirty="0" smtClean="0"/>
              <a:t>the language, ideology </a:t>
            </a:r>
          </a:p>
          <a:p>
            <a:r>
              <a:rPr lang="en-US" sz="5400" b="1" dirty="0" smtClean="0"/>
              <a:t>and rituals of freedom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5285" y="5373563"/>
            <a:ext cx="41567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Emancipation debate</a:t>
            </a:r>
          </a:p>
          <a:p>
            <a:r>
              <a:rPr lang="en-US" sz="2800" b="1" dirty="0" smtClean="0"/>
              <a:t>Self Determination Debate</a:t>
            </a:r>
          </a:p>
          <a:p>
            <a:r>
              <a:rPr lang="en-US" sz="2800" b="1" dirty="0" smtClean="0"/>
              <a:t>Black Liberation debate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2743200"/>
            <a:ext cx="50102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 spoke in tongues and made </a:t>
            </a:r>
          </a:p>
          <a:p>
            <a:r>
              <a:rPr lang="en-US" sz="2800" b="1" dirty="0" smtClean="0"/>
              <a:t>music rhythms to old testament </a:t>
            </a:r>
          </a:p>
          <a:p>
            <a:r>
              <a:rPr lang="en-US" sz="2800" b="1" dirty="0" smtClean="0"/>
              <a:t>stories of wars of freedom. </a:t>
            </a:r>
            <a:endParaRPr lang="en-US" sz="2800" b="1" dirty="0"/>
          </a:p>
        </p:txBody>
      </p:sp>
      <p:pic>
        <p:nvPicPr>
          <p:cNvPr id="15364" name="Picture 4" descr="https://encrypted-tbn0.gstatic.com/images?q=tbn:ANd9GcQYszAnDRABVgpDwfEtuqZ7n00IJWqArabs77V7GtnxuunXmmM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23730"/>
            <a:ext cx="3646860" cy="26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data:image/jpeg;base64,/9j/4AAQSkZJRgABAQAAAQABAAD/2wCEAAkGBhQSERUUExQWFRUWGR8aGBgXFxwbHRwXIBwcGh0cHxwcHSYeHBojHh0cIC8hIycpLCwsGB4xNTAqNSYrLCkBCQoKBQUFDQUFDSkYEhgpKSkpKSkpKSkpKSkpKSkpKSkpKSkpKSkpKSkpKSkpKSkpKSkpKSkpKSkpKSkpKSkpKf/AABEIAL0BCwMBIgACEQEDEQH/xAAcAAACAwEBAQEAAAAAAAAAAAAFBgMEBwIBCAD/xABNEAACAQIEBAMEBwUEBQsFAQABAgMEEQASITEFBkFREyJhMnGBkQcUI0KhsfBSYnLB0TOCsuEVQ5Ki8SQ0U2Nzk7PC0uLjRFRkg6MW/8QAFAEBAAAAAAAAAAAAAAAAAAAAAP/EABQRAQAAAAAAAAAAAAAAAAAAAAD/2gAMAwEAAhEDEQA/AFqo5XklSFYYlF4wzHxEI0UG5PT3HBvlWlnhpGKUcLKWK+LIqNqDY7i4H4YA0PHZYFidUSIiEDKykrMDpt+16+mNM4RLnEDyMzCVVSOCB9EaxzSsDYEfP44BKj4KPFdjTU/ie1pMoHY6DQd8Ef8ARUdQ8Zlio0sLO5kUCy6nRQNx1ww0/wBGolJExiBDDMYVIYra+pJ0LbW9cdS8q08Uqs9I6xBjGT5MjAjRmF76YCq1NSeLFHD9TWLNctIiEMQL272N+vbBBhE1YsKUSPT5M3jpFGFFxlJ0W5AJ9/yviKo5TpmMS0sakOxMuZTmVdhkvbLY4vrwCODIFklIQZQM+UHqSQuh+OAXpOUqaV4ESlqEyMwdyoszA3Hmc2IOvT0w1TckUVTEPGp4w+TK1wsZU9/Jpe/UY6quMAjckC+lrHtp+OKkvEgLgHpexG//AABHXAK1Ly3AjBXhiAjuQV81yCBbVPMOtz3OJOa6eGogSHJTQszAl1jC6A3ABC632wcj4iim7bMNCR11tqBYW/HE0VbFIDcLZTvpvfWy66DfT0wAbkjgNKhmYpDICwVPsgVt1ALg3e+9sM44ZB0pYLd/Ci/ocDhxVEylQmmiixWx66dCf5+/HL8TLAkdOt7WvvpbXT8RgCtRwqny5hDALa28FPkfLgfTLCTfwqcjt4Mf/px+oeJxOvm+9mF7EkkX1202O2m2+K9fwJo/tImL3Oo0uPeDqDgD9JRU7b08H/cx/wDpws83crvBKKmmjh8EKfEj8BGy3GrhctyNNhtqdsS8I44cwDAkHD3TVwZAbWwGC0HGgROGERiAuG8BCd7dRfF2VYHSOFo73Nwy0qhtupGpw2c4cLpKeQs0UapKj2OU2E3qF6HTQdb4VJ+ONBMfEUISodLE2jNtRY7HpgJODPBF42Vc6dc9KrZbe0ATsccVcNK0LSRwuyn2QIgQLak36g+u2BlDJNJ4rIw8MtmcZv2wdSvbv7sF6CBigYTBESPJkVrKdSLW63ve57YDjhtRBVQwxLD4bXNnEUYGg9m5Hmvvrtj3jXK0lPCWZYXB8hZApbU+U2y2A6XwMo+FPTrHKZWMbsVGXUhhu3a3TFzh9VK2YeIVANyrkkst9AMBV4HyxNHGDJHEUDFhcKc2lrHTYEfjhj5W5hjqmEc0NIozqCFgVWK9TfYC+IKevLxAEiyEi17anqT0HS+FqrpBJFcpJBNE2UNsrjMSTsDcd8BpXMUXDoplSKBWm0YrHCpUjpckWv7sBuJVsU9TTqtH4fhEmVViRWdTplFhb9dMX+F1sMMJRkknlljAdgPMNNMpPrrcYgfjkjLGv2kccLgMrKM7G48twL3764CR6Gkq3dFCwBRZQ0cft7Aarf33OPOYOD09A6BaeOUSMC7Oi2VNmAAA12PbF3gsdOJneVfOzkx31I1zAE7Zr4Oji5kls0TWYlVLL5cvqdl13+GAz3iVNw+aQCCOwTQlYxqb37e10xZpo6MyEJBKehvGnXTqOmNHp+HpAFVY0yu+ZyCLBre1b4YpVzGRcmSNQ0hN728ota+l7nbAKTcFpgCrRPHqLMYkYXvsbLscGTylTySNGIQq5AwkyKACTsfL8hi5QyNTysqxlkY3F3uVPbXZe2I+Hc0tJGWlXwlLFSTa97mw0107nAW5eWKKsA8IRZUJDeHHHr6E5e+Mj515fSGtljQplXLbyqNMinoLY1eh4WsMeSMMGzlmZTYSBr+0evuxnfOiFa2QZALBOv8A1aYBWoaeWNYJ2gzxGMpdxmG1iRr5SNxj9wXjb0pZoyGDKUCljdRf8Cd7jD5wKhpQY3m8NaZ6ePOGkGUyBBdst7hr4S8kjTtHGsBJbKASDdbnKcvqLHAO3Lp4i7LUmJZY7LJdvJnUDTXXX4YJcP43NW+J43hCF7FYwSzKwFrjQXH4XxTPGiacJHMVKAAxkAILHzILG+XTbFSbj6gFsoBP7K2AUaAevpgGmOoSNf7TzD2vf6dhptgdXcwrlKEa311GoOx21thSrOOixOYEWFmF9+1ib3Gt72wr1nGZQ4CE7+uvp1uNtDfbAN3EuNkahgU2O4J2YaaZrW6Ht3GKdNxzxWucxBByk2sFtcle1iL/AJHC29a2xbUC46aaEe8XHcEYibi5Vvat6DQW3tpsb66a6n0wDWvGWid1sCD5AGAYAkaaWOhJFjoLA9RrVHF10LPlYMpyi+u99fMmpv1tsDbcLUlSPvEhSRpsts1za+9j77W647ruJKRmF73tfy26i+ltTpoLDfvgGF+LrYZb+bVxe4vvsLaa9r74tx8wtc2+A6H09BbX12xns3Ey/U2vfXQg9dtPj6Yt0lSb2LWBHXqPX1vrfAaZHzAVjY3yeXNZdAStrDT3D4YEyc4VD7SMV1J20J009B064rcJqVkRszKdLeYD3Dt/np78dGYpKUWmpWH3TlkFx02kH5YAtQ8SQDNI9ix8ul2LbaAa3vhofnCKEjNUokt8rxElgehzZcwUj398JcFNMsqMtBSFswsw8a4PQj7W1wfTFWDlCeWzTI6sq2HlNtNRe7E5mOg2GA0vi1alTTaZSuYEMbWNyQpAaxbbYb2wl0PF2WmENQIWneQq7uozCC5sGzba66agY64py01O6TLeSKQgsxNskgULlKm+hC3Bv1tfTA/mXikTJlGSOcXLNbMTe2UE7WAN9rjAGOFVizzrGfq3gAE+IUyhgLgkW1OuluxviKfl2qqpZKuKWJoc2SKOxGYL5ctvu7btvfEPLXKU1IFkqmjMcgAUK2Yq762O2U5bnS4wTr62mQmGNhEUdQCrlQTa+Z1Hta98Av0vD2ZvqviPHe7APYKrgnMoPWxGGKNs6J4mUOqhSVXe3XffF+CimWLwalo5GVsysLkgHW3s7XOI1Z1cCJUdwQchNvLcDW64Bb5f4nBFUziVGZGyjKVuAwOpt0XS+CXA+PUtbUVCTh1Mo+yzFgLA2Fug6WGxxJxk00UkzskaSOpQ5VdgDtmBB336YGUlZTRpDI8plZLqpZWHlsQF0/Z3BwFvjPL0kFmqZHZmHl8M6rrYE/5YZuAcKiko2hU5Z2H2hYn2j310JGumuAXHOO0s4QSSva9wfPohFrfPXEnBeY6ek+xR0LakOyHNc/vE69NzpgCXFJY6fJSM9nRFcyIPZ3FyTr8e2FWo474EnhxTzyI6FWu2hzEeyCNNvawwcFoPFklqHfMWkCkGx8SIe0D8ToR2wU4hWJRSIkCo8LKyvG5N0N7izG/kP7J092AWpauK4QTzIU0kzm9h6W3Pb0xYo4GnzyRNM4jNla/lYb3JJ9ruMUqvjbVHixw0bMrOrF08xc7XUj3W0PTEFJzRIfEis1O6XVwRk8pG7qfv9jvrgGXg/LMssRWo8RJfMTIzgqAdBlsd7HfpiDinADABHGPFNwXYnSxsdd76aC+O+L1CVVC5gqLtBZZPFGXNoCVHrbY64q8E4t9WRzJmCsbJNID4b2GkY65twPQYBjjomqCQ8zECMELEbFT29STjKeYuIlqhiYnBsntG50RRqeuLHCuNTQyRhZc5d7vkzaqD7Jv01xBzdzAXq5GEYUEJZb7ARqP5YAvyTynFLE71sSpFGqlJQbA6Anftp8b4rR8Qp5YVqIaWKKUzLACpKjfWRfUqbe/HPKSvNE9PWSkQVEKlGY2Cy6AW12sAO2AtNw14pDFl8sRZWbNp5vQ67W1GAbeaJ4oWIgUDS+9/NudfWw91zhEquL3BBGh0F+4tfE3FuLEi1hbbe5sPXCzVz3vra2AtVNd7irdzqP1tiJay2vmv1N9PxGKDNb10+ePBKRYj5YCw9Xm7XHXb3fEa/LHMDMD5vhqP66YiVu+Ohobjf3YAkZgUbTMc33tbDZb+vrpsMVVkzNlZiLdvy+R/LEEdQdbjT0O2JCmgvpfXfUjvgIgoBbW2oI66dffp0BxJTVpDb3A2vt8rbemJ6bh6k5iQeu2h3G/Q769xjmThq2zIdRa49/brv39NcAW4ZWeYakD8/Tbb+mCnFKvKFcd7DuLenv64WaJiDYfodsPsHL/jULm4DAFgBvcAdO2Aj5W5uMcqk2zbZmF7A76XG+GLnnnxljjRGLoxvIQmXy6aG1z6YyeGUgjphyl4/HDHFmg8ViPLcXU97ge0dtNsAY4R9IQlPgJSssT+Vg4NspIGYE7AHr00wX4LDT1MhijRYZJr5+rKIxlOUdcw0JO98DOGcTqwPEbh9oMhBfQkKRY3ytop6+WwwFyVcaxziOJCx8rhvNfca3vtgCPHKaoohMskUmV5Cyyu65Wy6DKF2JW2/bHfLqyJJMamNZUmQZGJWzWNww92LLcVlq4oVqI5pYW1kYHyg9Mltb23vi7QcOZFsiEqPZBLaDt7WAg4rx/wY9lBtZRo2tt7DW2LXL1LSytFJU+Issih/I5AIv8AeUaqAcV+Hx01QVnq4GpzHmjGZiMzXAzK3dTcWwP5FVlqp5qi3VEYtYvl/ZGx0sbeuAk41xQ/X2jpKiMwhrgkh7NYFhmPx1Puxdo4ql5XUyKMqeIt1SxhHtXBFxvocUqcwU3jq8bfbHOtkt7VrhS4sd8VHiE9ZPLKMsaqUUZ7EBhr7O+gt2wDVwGhSpSQVMoljce1GQtrEHLoL3/liWVII8zSBJSGzRgKLRjsOpNt74TanmtIoxHBlRE0AHv1/wCJvvhZquYi411Pv1Pw1sT32wGjyc2LHpEigfu2uL76dcU251VyUcakHf5bHCAleSyk6WB2+NrjYnb54ig4zlVgyhn7jf8A4YDWeVOao0bKqBFvqLWsN9B0x3zTy81ZUl4pY1jmIzHLYjKgtnPUaW0tuMZXR8TJfXTYk4auJcRL0ZXU3dRmBIB12/ywEUHCXkqC0ihYYnLSWawOXdr9z+WHHhfE4+JwTRTraJSJVyWUlE1tbv8A1wt8Y4sainjWOHLkPgyMRYM3Q+p/rgFwdajhzMhAUyi2hzEC9vZ3H9MBqooJY5BNGsC0vgAZ31fIfMdPSwxjXHa6pknd2yEnLrYC65QF06eW2NCr+Yal4xTwIkySKwLANp0IAJ0y4z3jfLTRzFX8TMAt9QdSinftrgC/MHJwpeHQTh2ZpMg1b2Qy5tBtjrhnK8slF9c0+8GbOSWANs1iLem/fDcnLKSxqZp1iWSGFV0BQP4YGobQEi2vfC2vMRjpPqqlikbFfYtpc/eG974BE4vMSTsMBih1uf8APBCufzE+vXA9nPXAc2x2rG1r6HHKi2PSMB4SQNOu9sdZh2/XTHJUW3x+jPp78BIlQdgPh8N/fbFqwBAW5v3HX3/rfFZ21Bt0935YnhS50/P9aDbAE6KhZzvbN10/VsafwD6NKeSBZCSWtqDtf0FsJHLKeYggX6H+h/W2NKgmZEXISo7bX/rgFjm3kJKRPrUGy+2u/XRh6X0PvB74GcL+kFUVhJCpJ2y6C/QkHGnTwrUUskatm8RSu+oJFhftrr8MfO1TEyOyuCGUkMDuCCQR8DgLla93ZgLAm9sEKGtLxmK2Y28oP8u2AKVtt8WaVyXXwycxIy23v6dz6YBq4RwCsjAks6wm+okGXUEZWAJIvtqOuCVRx4VKwrLEwVSQPDtYEWXtr7sc8p8MqW8VqpZFpI438S9xdrWUAbkhtTb9nBnhFEaZCqyh0kUEWVmtfW4N9GwF6gooYF8GOYshsyqzKCTbfLlxXrODT1UqxorQqjBxMJUsbEXFl1uBrY9sJvNnGLVPkvdVCsxvduuxvYa7dd+2CPLXN9mAJt7z/XAMPGeLSVtUKGSn+wglVmljJ1FiddLKWve2CVVy5GJUqmqcsMMZygINDfQ9QffbXEvDKVHFTJ4rqjRFjGttWCkEg7k5QLDGZcTqWEZWnnm8MjVTcK3UDuDvfpgGSn409RTyxzOZVE4MeewKRm+uawOl9u2Fni6fVVEOc3uWvfcHb8MScK4t4YYzMrqAAUtcg9yRrgVzVUh5cy7EDL7sAMnqyTufXELVDaHtitJLr6emOQ3fAX6erOYi++pFr4M0fBxMUW9tLHpcfrTC3TtbW/wwz8vO52uMBqnKHKlF9XMUsYdj3F9MVq7iq8IleIIjwuqtGHBJ6jfa4b8hglyvBddDnktsGA/E9cV6zmKjnp1kq4iyCRoszAEq+wOh9Nx1F+uAXOHc4oFlhkOrXyHKLBiblidyb/ljni3AJqaGOd5nmmlbKwAHlXXKcx7iw1tvpjrmmpoZsiU8KiRfKri4vf8AbsLkg9974swc3GKKFKhPICVLMuniKd7E309cA3csV8SwjxAYVQBmJ0At3PS974zvn3i4HEJxkkNioBC6EZFsR8MHuZaZKpEker8OOSNstg1sym/mUaXN7X6Wwkcf5jUTkNZyqopZWuGKxqtxfvbAM1DRV1TRLFFYv9mzDIwKjKFTzHQjY6bYik5Zqsrx+PmdSPEX2QLb+bYgd8FuVZJfCu8pQMot4c5UDyLa63306YEtNW+ceIjAghXMmthpYAnXAZ9xiEpIyk3INrg4Evg9xyIh7sDcjr+OApOAgG2Orfljo4jIwHgbpj0HXHLY9zXwEwI64nona4xWVD88G+C0d2F/1/lgC/AGKEY1Lg9aJY8uQMQNycoxnn+hajKWhXNbtvihG/EM5QCVe2VWa7drjbANdHzaTWGKOnaNlJz2a+a2+lvTS2M75kqDLUzvYgtK5sRYi7HQ41rg30dBcxkeTxZY/M5IzK53IOum4wB55+jpwxnpULafbRCxcPuXUAAMjb2UXHa2wZbFTlmCgasQB7ztjUeKfR+eF0xkD5nMiZJQCFUEebNvbXQG9jp10wrcKgRftiuqjTtm2v8ADGy8n8YWWHwZQGUi1m1BU/dIO4wGd0HF5FzCUsUcAkKSVIvYm3Ud8HIFVACrw5SLjRNR8sC+ZGgoqqWJWIVVHhjMxIRgGAG+mu3piWOtyIgATKwtcta19mItpbrgFvmrhjOxqFBKOcobIVUkC1gbWJ0O2FhHKntj6Dp+Cx/VXSWqElOwQxZQCFYHUjfQtt8cKXM/0URMM9PJ4Ta3WQkq3XQqLqffp7sAu8rcyyErEod2byhUvmN9AARqP5YI1qSxTWaTwWAH2Eq3YKQRvba40xT4DTx8OVKl1n+sISCqZWUA31Ootcaak+mGz/8A0/D+NFYspjqgLRtKoAY7+GWUnQ9L/C+xBc4lDFHT5UbxJqpM0xsCFN9hl0AOvywl8coWWONtQCCNd9+uHri0i08qR5AkmUh4G0y3OlraFD3vqDpiXiHIPjQTMh8zXkjRQbAjca9LbYDHycehtPXHsyFGKnQg2I92P0DAOL7X192A7jOuH7lJECjNtfpgNQcrZwGU+IDsF9q/TS+p9N8HOFQhVsOhPz6+t8A6U3IsVW6mOqljjGrID7R6i4IIHvODnGuV6eWMwwhVlpjmjYhbKxAOU+jC3TQ2wi8O4q8L5lJ0/EYY5ajh07iona02gZDIQM1sgPh31O2+m2AFctcXilrvCqkiZbWj6Wew0JGhJNx77Ymq0vLURTQSsgYqzRR5zGlxlawFzfbNvphJ4YMtaoMgUMzLmChwNSoYjv1xo8XCXpWZBVq0xIIDEi8ZGzkXsb3IH9cAr8RnZpjCokhijYmJZYmIa4t5mIuFI1wlcT4W5lY+A4vY+UWBBAII9Dv8caZxzjlQpMc6yRRspUSj7RL2NjdNd+hscZfPxWpU5W8S6gDboAANxta2Ad+H0sXhIGo5ghRbktoWyjzD87euNHSbhktNDTgK0aqJEOU+QqdSTa4a97jqL4zChpKyangYS+JHI6Q+HmAymwtf0tg9xjg6Un2U04jYi4WxGh3IINrXuMB19NNHFMsVTCyt5bHL23U/jbXtjGZAb41Wr4O0kbxxVfj5RcxkfcGu+uttsZ/zFwOWllySrluAy7G6nYgjABsuOGTE9sRsMBHjxFudMdXwTg4eHXMuvptb9d8BUii6nB+hbKAflilPQsjZJFZG0NmFrg7Edwe+xwRjgsumAb+XePBTYmwxo/A5Edb2F/TGHQylRvg7wTmZ4jubYDSeaeYlhkjiJK+ID5xbS1u/QXvj2PjkTskSSiaYAksn3QNw1tB/ngRkpuIxL44a6NdcpKttY/A/ywY5VjoqSU09OiK0p1AOZrgXsWOuwvb44CpzPylFVwvZckrKblQPObaX/euAb9bWwA5NnAXKws8bZHF+o6+4741WWlU9LH0xmnOPDDR1f1lQTHN/aAbBhYE/EWb36YAlX8mQVDfWZicoiyyKP2kJyP8ABbgj3YziKGhlYsPGtmbdgtxfy6a2NsbJwrhpkgRifaQh16MjdL9Dbr64+fOPlY6udI75EkKrffKpyi/rYYB9jnpiAPtCLAWMrWsNtBYY6FFAysFmqI1KkNaZmXLubq1/wtjNP9IMOpxMePsEYX3Uj5i2AbxwiJ4hDGKhvFPtJq3obBToOoPzwsxcr8Qp57pTVBeJrpIsMliVNwdVFwbaddcN30bc5mCykFlay7De9h1vv+eNE4h9IKU8bSTKVUfMnoqjqTgIH4OnFI4nnhMVTGqsjlWHZijaAlb9DqDqPVF4n9bMlRHUzVEZhBIQKQGXupUWYWIIxWq/p0rWlzR5Y476R+GG8v7zHUnuRb0wxVf02vPTKtNH4VWWAKtYrl1uUuRfYabi/XfAZhxng8bRePnKNmyBJFYNJpfPfb0OAtLTWbX88fSPD+Zp3p4frVOudkGfPa3iAXN1IsvfFmm475iGhpkXzBbMpJI20A007+lsBiE0YBNrAWUjbYqtj7/XvfBHiFSQ8bnUyxI8nq+q5vewUMe979cabxLmxCFvFErB11DIHC31y9QdtR0vjOqrmSCYlqqiOck3eCQq3oLXKmwsNtgMBXFXe1jg5wXxy/iRzeFGushFrlR0AIN2wChoIpmvBIwi0v4ts6HXRgo200Ox99wLVVSuk7RwMHSMDMCdXzDUgdhfAVeORSNWPXQwPGmZcpZDYsqi5OmU3IvrvfACfmWV53lZjnZrk7fq23ww/cJ5mrxFJGtMPDTSRiD5b6i4J6j064WeLcuSzuXanWI2uWQixuNLi9sAT4J9IjL5ZNQdDfW+BXNNVBLVSSAsA2U2DWHsLew6a4DVPKNXGCxiYgAG62Oh2O98Q1HC5VNmha9lOrAHVQQbdNDgNbpOHlhB4SRRrkjLyMwZvYUFgNr7e7F/mBpXWJIFilMS5Geci5ud1t7r4V+FVdCfDjWGRWES+Lne33QWtrfU7YIcEhhkkf6rDIcg84LEk2/Z9fTAeUnDqnzOHhjdh4TgEgLGRe4INycAOYuV5pICxbxSlzckZifvAKOm1uuL/EKgVbRxxRyojsVLMN2A9ldbXv8ALEUQpA5gliqIyNSpJDBviflgMvlUg2xXIvhg5njDVUiwgrChAUtvYi9z3JN8DkoQwJG43H8/dgI6OhLsqjdiFHvJsPzwWEADtkuFBIGu4Glz77XPvxBw9GjdXG6MGHvBB/lg5W0IjkOXWOS7xnvGx0+K+yR0KnAe8NBnjNK+pys8BO6SKC5UH9hwCMu2bKRrvRpqsWwX5cS1Skh9mENI57KoP5nKo9WGAUkFhcYC7nFsdQzhTc4FJUEY9NRgGPxM63Dkd0DlM394a/DDJyDXxPMxhoxEVW0kniMxHYAuSbk32tfrthB4dWIrgyAlcbT9HVVTyrKsMSogy3IG7a79zbXAGYuKttfX1wD55Q1FOqlcxE0bW9ASW/3b4bajhCsLW+I6YF1HCGWWLM94/MCLakshUa9La/7WALrOsYQfdYgA9rjy39CdPeRjCvpd5TeCrkqUs0UzXOXeN+oYdA24O24332aXh6T0qxhnTOgQOpsw2sfUi3XrjNOLwzCqljqZikhJN7CzrbykDbKwAPoQR0wGRGTHDG+mNUpeGRDMA0ZOU+bw0uD8sQVnLdWxhEYDRzNZXsFF/UgXA6+tsAt8k0btODoBGGlswJvlQkC3vANyRht5u4ItTSwVJkYsjFJEVb5Sx8pA9wF9euOeDcEaCqqUkRg8UUlyDdWJAFr2vqrEjr8sM8FQy0bRrGEzg+1m0bSzXI1wGOUPLNTUSSpCjMYhdgLCw6e0RcnoouTrhk+jvkmKsWZqhyyrlVADa5NzmPuta3vxR5h4hJS1UnhSWM0SiU5VIO4uAdiMosRqNdcMH0cyCKnYj2mclvcAAB+fzwDlRUKVlKfsvDljJiYZiVDx+Qg36EWP97GScT4MYJGRlytGxBuOm4PyscblyyVj+tTFrpO6MVtorhMrG/71gfhhS564YskiSL1UrfvlOx/ut/u4BJNQGjDDfYj1/WuIo7C/m+00KqQfMCSBbp0wRoeEgOqyWCOcua+gPQm2HpeDGKsajFihCSi4uTGQVZVPQq6k+5hgEObjeQZY1CmmzFTbVlJBaJmB1Q629bHcYJVfO0cgCJljcqPtibM4bzZSbaC+9u2NVg5NpUjZRAt3OpPtfAntvbGXpwWzTUwMTCnnkQMwHsH7Rdf71vhgLFZ9IUc0f1eN1jlawnk+6wAy+0Be/wDTC54tMbIKuWwuAdb5v6X64ZU4NKmUZIBnGjEAC2+/fFWveSPws0cIDHJcKptf2b9rnr7sAKgEUjpCtXLqTrrfNbb1GKfHuXvDnZPrDtYLqfVFPfpe3wwfqknjBbwI/IM2YJqEzC7X7YVuM8ckaZi2Umy7LbZQB17YB/rqKsqRTSJTZDHAipquYrlUht+vTGh0XKiwoHRgswW+bYFyLm9jqCcBKCqaKngEWRAYY9QguTkW+pviokhZiWJY+uAPCjjXRjnKHOAife+8bnS5NzpirVJFLN9YanQNYDPICzEDay+yPfjjh9JkuW3PToBv88e8QjZxZeuAyjn+LNPJKnssbsOg9R2HphPiYq2Yf8R2xt0XJjP7drHtjN+Z+TXpZ5EAzIoDgjfw2JAJ/hYFT2074CnBACAy7H9fPBClq5IwUASSMm/hyLmW/ddQyN6qRfrfAbhtTkYg+yd/T1wedMuvfAR1dezIUVEiQkFljB8xG2ZmZmNugvYYC1CkYMswtiHh3CGqaiOFTbO1r9huTb0AJwFHg/LFTVlvAiLBfaYkKo66sdL26DXDRw76JJmsZZY0HZQXP8hjU6PhkdLSCGIZUBA9Tfck9Sevvxws4wCnD9ENHpd5ievmUX+GTTDtwbg0dOixwqEQdB36kk6knuceQTXxfgGAvIDilxhT4WbqjK/yOv4XwSXHNRCGVl/aBHzFsAOgiPgkA7FrelmJGFTn/hBk+rzW9kESMBdsgsb/AL1vMQPf3wy8uy5qe9yehP7wUB/kwYH1BwM57bLQhhurrbS+9wfzwGaS08cE8qCTxVyE502N7HTXXGicr05aERFr5UQi43U67dLWtjP4asFT5I7gMRdRfcG1+oHQHYe7FiLnioRgRkBVco8n3exwBPm4PBNIySsBM4LAMRYhbW0Px+OBcXEGaGRpZGbLbKGJNzqBrfQC5NuuJE4iawzvKBnRPEBUWF1stiOtw3ptgXUkMgQCxZht0Xbv+rYBb5i4PPUSLLGgZSgHtAdT0JGnmGvrg9y5TtTxBJMt738rBt7dVJF/TBWFLKxuLFdACCQA8Y1A1HxwFrKizafrTAMNPxFvrUCZm8N45Lpc5S4yEG21wLj4nDLxamVaS51yuD8WDL/MYzyl4jlnp2IG7r7rpe/v0wa4pzUJKaRQd5YwCBsoa5P4Gw7DAVI4wWKN7LfmNsX+IcwW+py5rSQSeAzX/wBVIPIx/hkRb/54WqjiJa7A6hrY9r6UTRm+zDW366GxwD03NEgMqutS5cZQwCkKdiRr8PhhS4Xw0PVVI8KoYAxsFUKGBMe5ufTS29sF6Dip8BHctro+Uj+0UZWOoNw1gw/ixX4DzIqVVYbMQ6wgFmVctkI1J0G+Akq+DuIR4kVWPDNwcqFQpO1g174EVcUElw/1gA7/AGOunY5txhqqua4pBZ+JQRLYDJfPt/Cv88V/BLXEFZTT6EgBsugBJJuLKLDc4C7y5zmslLklp5ppUGSW0ea69LjoCNbYzPmxYfrkvhB40uMqMhBXyi41Pe+GllrVYyxAq+XwpRGwYWGqMGtkbtoSRpgBzJRytUuxyOWCNmW9jdFPUA37jvfAbXRcBjelgPilT4Melrj2FxTHDRE/tiTscpFj8euBPLPOs7rDEUp2AjQFo51LKoUC5QXN9hbTU4MNL94nXAWoY82+L4ZRhf8A9JgG2LVNXBuuAMRsWNgLDAjmXgDM0dQvmaDMGS39pAw+0j99hmX94W64P8MAJ0xZniyn0OAxLmHkHzCWl80bWOXsG2I9PywHpYGBaF7h49r9v52/LD5xZnpppIlJCqc0f/Zv5lH905k/uYWOIHPaUf2iHX1HS/4jAAplINjhy+jWgDVTuTqkZyj1awPxC3+eIE4Mk6CZL+q9iNxbuMGH4X9TjWoi9qNwT6o1lIPxy/At3wDvWw3jI9R+eBqwgYIUdYs0eZT5Wsw9xG3vBuMcvTDrgKyjti/TvtfFdpVGgx1FPENZJFHpfAF4p77Yi4txdKeF5XOij8SbAfM4jp+LwnRXUYoc20Hj0xWKzlWV8o1zBTci3X3YDM+Ac81TSyyh2ZFYu0N/L4RuWAFrA5dQ2mo10OHX6R65fqUQUgiR1K+qhS1/xHzwm801AcLMvmmcGLIFs2RgbaWu2Uiw00ue2LPG+L031SkilaRp4IlV0QgBTlAIZjdQ2g2ucAv0iZs5/ZW499wP54pSsAdDodv16bY6k+kJYGtDTwbWN1zm3qW3Pwx3DzRT1hWORRBKSbOtgpJGmYHYXsN+vS2oEOAPcVFv/t3/ADXFKkOlz3P9MG6XgTU6yuzAgwyLYfwlv/LgMlMVhEl7guVtbW9g388AQolGRyT0F/8AaQ6et8B+NQBJAFzWKg+a1/w06YuUZdlYKygW1upPUHQ3FtsVOOSEzajVVUabbXv+OApcRjIijZfa8QD5o4wO4rXvGFiIVABfKpuddLsept+eLHF6/IY16qRJbvY2H88LVRVNI7O2pY3P67YBq4aU+ran7ViW17YucOqdLHp+WFSgmOa56bYO0TXNhrgGThbAmWA2s6509CND/L5HCdxGnaSWYJcKGAI9VQD57/PDHFweQ2JtGzeRHlcxgXIvbq3uAOO+EVCRz1CyrmYzDNa6/cUMctjIbG59m3qMBc5I5aWBAzIGkIvqL672xolVeKJM0ZlYkHIhAN73uL6eXGX1vMckchGYB4m+7YAMp6m5NtOrpp0xqnDawTwiRewK/wALAOo+AOXS/sHAcyV32pXwrgqC0hylRa9lIO51/HGY8z15+tSWpig8tgCm2RdduvtfHGjVVQVKotizEZr/ALPU6dfTQYz3nGoY1kmltE0I/wCrXAXfo5oPDpvFI80trf8AZroPmbn5YYKyvwOo5gsEKDQCJAB6ZRjufU4CKWa+t8X6CpI64FTG2O4ZRfXc+v8APAONBxe2t9Rgm/Gb9cJUUhOxwVozfAR89j/m8vfNG34Ov5N88J8wGZgNA2ow5c9L/wAgzfsTI3+Jf/NhAepBF+35YA1ypXZZjCf9Zqv8YG394fiBhvqaXPC8b6CRSp9xFr/zxlE9eVKSKbMhBB/eU6H8Ma/FxJaimjqF2kW9ux2YfBgR8MAv8icVdVkhYXdSdOxUlX+GbX+9g3PVM5tn+C9MZvxUuaqojjYq7MjKVYrq6hSMw2BZdb6a4HVPGOI8OcJK08PYSKrqf4WZSD8DgNZi4SW3J+OO24Sg3tjMaT6UqnrJG/oyZD81Nvwww0v0ri3mpgx7rOtv95BgHWl4IrHRdMXK+qpqKPPM4UDbXc9gNyfQYzfiP0tTlSsSRQD9pnMjD3AADGf8V5kaR8xZpZP236fwjZfhgHTnP6RRKxaJPBBBBOniOPU/dB7DXucIdLS1FY5SCNmA1IXRVXuzEhVHqxGL68BSECbiJYFhdKZDaZwdi9/7CM9yMx6DrinxDm+WaNogIoqe1lgRQEXUebXzNLp7bEnfbAQ8X5YmpVRpQhSS+R45EkU23GZCRf8AQwU+jzl4TvJLIt41GQbasdevYD8cC65m+q08I1MjNL8z4UY91kY/38bby5wIUtNHCo9keY6audWPz/ADAB+JK6wSElrZZBrb/opLbe7Cw7H6pHru5PxyL/XGgczRXpnHo/8A4MuM8qmtTQjvdvmqD+WA64ZL5ZBfp/XHXESPGIOui/4Ripw1rq2mhPz3wbl4cmaSRnJClQVQAWutgTI5VBt3O698Bm3FqnPVSHoDlHuWwxLwzlepmTxFiKxC15JCI0F9vM5APwvhr4rw2mhiSSKJQrmNi+sj3EgDgSsQu4J8iG4Ivpg27hXIMyu0rNCBmYyDZo5Cz3OVmyW8NVG/bALkXKMcUaySzGQMSLR2jTMLG3iSDM1wRbJG19bbYMT1CQBDCoiDpfy3z5lOVvMwaY6gN5UTRxqMUqDmCRC5Q5ZEtMLgk5ozfzZiXYZC2jEDQaYC1fMKmJ1YguZM4UDS7A5/Ktk3CkZi222AP8Q4pEzSSEyB5EVkyAWLlssgkbNnC3DEXkHTTAI1LzzSqoZ2lkLeHGBZjYAnQ5N9dm3wy8i8hzcRiM0wyU6q/g3bKWcjykWFhGGF7hbE3GuL3LvKwhoaiRSr1MNRIDJfVliOUgA62PmNsAHHKUsjqZWETZVuo873AtvstwB7Ntb6YY4CaWNUR3sBYXa5IuzanrYsf9rFqGcSJ4otZhmFvxBPocU5zmPm1A7DQDffvgCnB+KkMyzbWurW1HcXG4vqMJ/OFcjVkhANrJb/ALtcNVJGCBf9frXClzVAPrUmnRP8C4C9wuqzZP3Y0/wjFySoNzfALl99D/An5YIzTYDqaoNsQLWHqNP1fELtviuZ7m2AYaOu2wcpasYTqKo1GLtTxUIjE9Nf5YBg50rg3DJ7HYx/41xmBq9F7kYO8b4tbhhDHzTyiw7Igv8Anl/2sJhn9j0GAtzVHtD1P9cPH0a8YLwS0xOqMJFv+ydG+Fwp/vHGbGa5OC3KfFfq9ZG5NlY5G/hbT8DY/DAM3M0ZSvBH+sgB+KucbQtPFW0aeMiyRyxqzKwuLlQb+hv1GoxjXPL5a6AdRE9/i3+WNa5CrVbh9Pc+ypQ+9WYfyGAxP6Q/oyegfxYbvSubAnVo2Oyv39G69dd0wRN64+tOK8FjqYZIXuY5Vyta1x1uCdiDrtjLuJ/QdKpJgmR16CQFW+YBB/DAZRwzgstRII41Z3bYD8+wA3JOgwalrYeHi0GSer6z2zRwntCDo7j/AKUiw+6OuCnNvCa2iQ00VPKkbr9rMqMxl/dzLcLGP2Add2vsFvgfLwq5zEkqxIqZ3ac5bWADeVbljmJsBqRvbACeI17TuZJWzMQASdzYWBPc9ydSd8ckGN0bOmayuCCGH7QB0tmB3Bxo8HJPDIgVdp6lyLZwRCik7ELqxt+8fhgbPyLRRqHlqpbHoEVT/PT1GAA8Rn/5TSSsRlMUD5raaWDaDoHV9vXG+oFZc4K5SM176W3/AC64R4JOHx04aSNKsqhCeLaRwtixAVeg2uACAPTAWnmlmdYk8wjOZYyyopp2XMR4aEDQaec6mQ4B05i4zAVMCyBpGV2AXUZRHIDqNuu/Y4TaWZfsYyiEvGACylyrEWVraIBmAuXO18VuH1qqxju14/EVfZUFJI2F8i6Bdzc3N5B64p8alBhRToURXFgWNvYaw23ybnSxwBSs4ijZUWVpTGbXOlgy5iuVRkUq+dbLfS2uOpqt/rbrl8rgJmcaZiFKaucg+0Cmyi51wOFaJcv2QTUsXuc7s4LkML2AU3AAG3fAjnHirrVkCwygFX6230vtZr7WwBDjtaZ0kkIUN4niZUUhQrFVcLmOYqCqbAAd8BeIcyaoUBzKoBOqglSQDcHOfKF3I22xZ5dq0EdXJMsxaWFo45VF1EjMpOdjYa6C99LnTUHBLhPIcRi+tVEwkhDhctOSSScu7FbqBe5IU+UEgnS4KqzT1cllW5Yk5UAVRc9hYAXO5w8cpfRmyyB6lVG5CyglCoGr2UNmC3A81gWYaMAbtPBoPAjhiiEMUsiq2UONEsGHnceaS4JvmuoyGxBOHCgdZvrEKyKVRVRblTYsTfMSWztfpsco0GAo8wOv1ZJIyUjaQFV/sxljuQQo3zeU9hlFhvgHyjy7DLDJJKl3NRPcuL7SHp0ODnMbWraDMq5BE+ZQfKr+XdfZt5SAR2PbHvKSgx1Sg6pW1HwuwYfAg4BPaL6vM9MLZS2eG7WBU7r8O2CMOTKD0Gh7D+ZxPzxyZJWPHLFMEeNSMjDdibixB099jjjgdI5RlmFpojkfW99LhlHYjrgLlIg6fj2/V8JXNq/8rk9yf+GuHZIypynQ/Mn39MJPNTXqnJtsn/hrgIOCpaMH91P8OJmm1wEo+YQsSjwzoB9/0A/ZxzLzFfTw/wDe/wDbgCjy4qiS5wOfjoP3P97/ACxF/prX2P8Ae/8AbgGahBvijxtvOqEgAAM1z0voPwv8sccP5jC/6u/9/wD9uFvjfFi80jZbZmtvewAAAvbsMBJxSv8AFkAB8i6L7up+J1+XbFOV7n3Yqip9Pxx+FT6fjgLKHXEjrcYprVen4/5YmjrPT8f8sAw1XHTVTwO3tLCEb1ZdCfjv8cbL9F8Pi0boWIySnY9GVW/O+MR4VUJC/ieGW8rDKWFtV0Ps7ggH4Ydvo5+kA0zSjwc4dVNs9tQTr7J6HAbTSUPhPbPIwPRhcfPoffgkWxnjfSzf/wCmI/8A3f8Ax44P0r6/82P/AH3/AMeA0YDCxzxwaJ4ldgFdXAVwBfW4sT1BNtD2wFX6WP8A8b/+v/x4XOf/AKTDLShBBku4N/EvsCdsg64Dmu4e638iP7ri/wAjvbA2vo45osjRyXGyHcHrkcDU+m/phPj51l2NyP4v8sWm5qa2gcag/wBqSLjUEArodNxgCMHD4CENK/hyB7tHKQoYHQjNa1iLCzaeovgRxfxlncVKFJGzq4yiNLEllYW+5mPTTy4Gcb4tmkzqmQkAmzaX6m1tL4k4rzW9RSiKRQwUrlYm5UjS4Nri40I2wEnCeJBpBZipCAFVXysR5dTe+i5d76jBWeS5S+v2Sm/v0tgLwvwkjlcRsXsoBL/vLfTL+r46PGNV8m0QHtdj7sAYQaD+L/ytiD6RKIHwJBuc6G3oQy/4jgb/AKa7KRrf2vQjt64m5k434sKjJYiQtfNfcEW2GAGQ8QdYTFcZSU6C4yuWAzAXOrN16+mG+D6RG+qrTvGbZizusnmYm9zay2fU+YlvW5AOEAVHp1747+vG2344DaeD/SFSSyA1CBpUuq1GQIWWwu7RgkBmAKkXN7AAAHRki+kPhVMLK63LC5WN2Nz94+XprsTvpvj5yFdpt+vlj8a70/HAfQ3H+MxSuk8JLxyeTMAbEr1126jXAnlXm2npRXPUsyBqryjKSbmNSf64TeU+bclB4TRlsrlgwktbXa2Q6b9cBJ+NiWeqiaP7Kdbhc2qSIgKODl1IsQRbUMRgN64Rx6mrVL00ufLbMLEEX7g4AcX4p9X4lkfyrLCtj+0LsLntlP4HC39HXO8VNT5VpFubZmD5c3v8hwG+lLnD6xPTSLF4ZRGHt5rjMD+yPX54DQ6qA9zYa26f1OM85qqb1Uht0Tp+4uLfDPpBYxDNFcjQHxLaf7O/rhe49zF4k7tkIvl0zA7KBvl9MB//2Q==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data:image/jpeg;base64,/9j/4AAQSkZJRgABAQAAAQABAAD/2wCEAAkGBhQSERUUExQWFRUWGR8aGBgXFxwbHRwXIBwcGh0cHxwcHSYeHBojHh0cIC8hIycpLCwsGB4xNTAqNSYrLCkBCQoKBQUFDQUFDSkYEhgpKSkpKSkpKSkpKSkpKSkpKSkpKSkpKSkpKSkpKSkpKSkpKSkpKSkpKSkpKSkpKSkpKf/AABEIAL0BCwMBIgACEQEDEQH/xAAcAAACAwEBAQEAAAAAAAAAAAAFBgMEBwIBCAD/xABNEAACAQIEBAMEBwUEBQsFAQABAgMEEQASITEFBkFREyJhMnGBkQcUI0KhsfBSYnLB0TOCsuEVQ5Ki8SQ0U2Nzk7PC0uLjRFRkg6MW/8QAFAEBAAAAAAAAAAAAAAAAAAAAAP/EABQRAQAAAAAAAAAAAAAAAAAAAAD/2gAMAwEAAhEDEQA/AFqo5XklSFYYlF4wzHxEI0UG5PT3HBvlWlnhpGKUcLKWK+LIqNqDY7i4H4YA0PHZYFidUSIiEDKykrMDpt+16+mNM4RLnEDyMzCVVSOCB9EaxzSsDYEfP44BKj4KPFdjTU/ie1pMoHY6DQd8Ef8ARUdQ8Zlio0sLO5kUCy6nRQNx1ww0/wBGolJExiBDDMYVIYra+pJ0LbW9cdS8q08Uqs9I6xBjGT5MjAjRmF76YCq1NSeLFHD9TWLNctIiEMQL272N+vbBBhE1YsKUSPT5M3jpFGFFxlJ0W5AJ9/yviKo5TpmMS0sakOxMuZTmVdhkvbLY4vrwCODIFklIQZQM+UHqSQuh+OAXpOUqaV4ESlqEyMwdyoszA3Hmc2IOvT0w1TckUVTEPGp4w+TK1wsZU9/Jpe/UY6quMAjckC+lrHtp+OKkvEgLgHpexG//AABHXAK1Ly3AjBXhiAjuQV81yCBbVPMOtz3OJOa6eGogSHJTQszAl1jC6A3ABC632wcj4iim7bMNCR11tqBYW/HE0VbFIDcLZTvpvfWy66DfT0wAbkjgNKhmYpDICwVPsgVt1ALg3e+9sM44ZB0pYLd/Ci/ocDhxVEylQmmiixWx66dCf5+/HL8TLAkdOt7WvvpbXT8RgCtRwqny5hDALa28FPkfLgfTLCTfwqcjt4Mf/px+oeJxOvm+9mF7EkkX1202O2m2+K9fwJo/tImL3Oo0uPeDqDgD9JRU7b08H/cx/wDpws83crvBKKmmjh8EKfEj8BGy3GrhctyNNhtqdsS8I44cwDAkHD3TVwZAbWwGC0HGgROGERiAuG8BCd7dRfF2VYHSOFo73Nwy0qhtupGpw2c4cLpKeQs0UapKj2OU2E3qF6HTQdb4VJ+ONBMfEUISodLE2jNtRY7HpgJODPBF42Vc6dc9KrZbe0ATsccVcNK0LSRwuyn2QIgQLak36g+u2BlDJNJ4rIw8MtmcZv2wdSvbv7sF6CBigYTBESPJkVrKdSLW63ve57YDjhtRBVQwxLD4bXNnEUYGg9m5Hmvvrtj3jXK0lPCWZYXB8hZApbU+U2y2A6XwMo+FPTrHKZWMbsVGXUhhu3a3TFzh9VK2YeIVANyrkkst9AMBV4HyxNHGDJHEUDFhcKc2lrHTYEfjhj5W5hjqmEc0NIozqCFgVWK9TfYC+IKevLxAEiyEi17anqT0HS+FqrpBJFcpJBNE2UNsrjMSTsDcd8BpXMUXDoplSKBWm0YrHCpUjpckWv7sBuJVsU9TTqtH4fhEmVViRWdTplFhb9dMX+F1sMMJRkknlljAdgPMNNMpPrrcYgfjkjLGv2kccLgMrKM7G48twL3764CR6Gkq3dFCwBRZQ0cft7Aarf33OPOYOD09A6BaeOUSMC7Oi2VNmAAA12PbF3gsdOJneVfOzkx31I1zAE7Zr4Oji5kls0TWYlVLL5cvqdl13+GAz3iVNw+aQCCOwTQlYxqb37e10xZpo6MyEJBKehvGnXTqOmNHp+HpAFVY0yu+ZyCLBre1b4YpVzGRcmSNQ0hN728ota+l7nbAKTcFpgCrRPHqLMYkYXvsbLscGTylTySNGIQq5AwkyKACTsfL8hi5QyNTysqxlkY3F3uVPbXZe2I+Hc0tJGWlXwlLFSTa97mw0107nAW5eWKKsA8IRZUJDeHHHr6E5e+Mj515fSGtljQplXLbyqNMinoLY1eh4WsMeSMMGzlmZTYSBr+0evuxnfOiFa2QZALBOv8A1aYBWoaeWNYJ2gzxGMpdxmG1iRr5SNxj9wXjb0pZoyGDKUCljdRf8Cd7jD5wKhpQY3m8NaZ6ePOGkGUyBBdst7hr4S8kjTtHGsBJbKASDdbnKcvqLHAO3Lp4i7LUmJZY7LJdvJnUDTXXX4YJcP43NW+J43hCF7FYwSzKwFrjQXH4XxTPGiacJHMVKAAxkAILHzILG+XTbFSbj6gFsoBP7K2AUaAevpgGmOoSNf7TzD2vf6dhptgdXcwrlKEa311GoOx21thSrOOixOYEWFmF9+1ib3Gt72wr1nGZQ4CE7+uvp1uNtDfbAN3EuNkahgU2O4J2YaaZrW6Ht3GKdNxzxWucxBByk2sFtcle1iL/AJHC29a2xbUC46aaEe8XHcEYibi5Vvat6DQW3tpsb66a6n0wDWvGWid1sCD5AGAYAkaaWOhJFjoLA9RrVHF10LPlYMpyi+u99fMmpv1tsDbcLUlSPvEhSRpsts1za+9j77W647ruJKRmF73tfy26i+ltTpoLDfvgGF+LrYZb+bVxe4vvsLaa9r74tx8wtc2+A6H09BbX12xns3Ey/U2vfXQg9dtPj6Yt0lSb2LWBHXqPX1vrfAaZHzAVjY3yeXNZdAStrDT3D4YEyc4VD7SMV1J20J009B064rcJqVkRszKdLeYD3Dt/np78dGYpKUWmpWH3TlkFx02kH5YAtQ8SQDNI9ix8ul2LbaAa3vhofnCKEjNUokt8rxElgehzZcwUj398JcFNMsqMtBSFswsw8a4PQj7W1wfTFWDlCeWzTI6sq2HlNtNRe7E5mOg2GA0vi1alTTaZSuYEMbWNyQpAaxbbYb2wl0PF2WmENQIWneQq7uozCC5sGzba66agY64py01O6TLeSKQgsxNskgULlKm+hC3Bv1tfTA/mXikTJlGSOcXLNbMTe2UE7WAN9rjAGOFVizzrGfq3gAE+IUyhgLgkW1OuluxviKfl2qqpZKuKWJoc2SKOxGYL5ctvu7btvfEPLXKU1IFkqmjMcgAUK2Yq762O2U5bnS4wTr62mQmGNhEUdQCrlQTa+Z1Hta98Av0vD2ZvqviPHe7APYKrgnMoPWxGGKNs6J4mUOqhSVXe3XffF+CimWLwalo5GVsysLkgHW3s7XOI1Z1cCJUdwQchNvLcDW64Bb5f4nBFUziVGZGyjKVuAwOpt0XS+CXA+PUtbUVCTh1Mo+yzFgLA2Fug6WGxxJxk00UkzskaSOpQ5VdgDtmBB336YGUlZTRpDI8plZLqpZWHlsQF0/Z3BwFvjPL0kFmqZHZmHl8M6rrYE/5YZuAcKiko2hU5Z2H2hYn2j310JGumuAXHOO0s4QSSva9wfPohFrfPXEnBeY6ek+xR0LakOyHNc/vE69NzpgCXFJY6fJSM9nRFcyIPZ3FyTr8e2FWo474EnhxTzyI6FWu2hzEeyCNNvawwcFoPFklqHfMWkCkGx8SIe0D8ToR2wU4hWJRSIkCo8LKyvG5N0N7izG/kP7J092AWpauK4QTzIU0kzm9h6W3Pb0xYo4GnzyRNM4jNla/lYb3JJ9ruMUqvjbVHixw0bMrOrF08xc7XUj3W0PTEFJzRIfEis1O6XVwRk8pG7qfv9jvrgGXg/LMssRWo8RJfMTIzgqAdBlsd7HfpiDinADABHGPFNwXYnSxsdd76aC+O+L1CVVC5gqLtBZZPFGXNoCVHrbY64q8E4t9WRzJmCsbJNID4b2GkY65twPQYBjjomqCQ8zECMELEbFT29STjKeYuIlqhiYnBsntG50RRqeuLHCuNTQyRhZc5d7vkzaqD7Jv01xBzdzAXq5GEYUEJZb7ARqP5YAvyTynFLE71sSpFGqlJQbA6Anftp8b4rR8Qp5YVqIaWKKUzLACpKjfWRfUqbe/HPKSvNE9PWSkQVEKlGY2Cy6AW12sAO2AtNw14pDFl8sRZWbNp5vQ67W1GAbeaJ4oWIgUDS+9/NudfWw91zhEquL3BBGh0F+4tfE3FuLEi1hbbe5sPXCzVz3vra2AtVNd7irdzqP1tiJay2vmv1N9PxGKDNb10+ePBKRYj5YCw9Xm7XHXb3fEa/LHMDMD5vhqP66YiVu+Ohobjf3YAkZgUbTMc33tbDZb+vrpsMVVkzNlZiLdvy+R/LEEdQdbjT0O2JCmgvpfXfUjvgIgoBbW2oI66dffp0BxJTVpDb3A2vt8rbemJ6bh6k5iQeu2h3G/Q769xjmThq2zIdRa49/brv39NcAW4ZWeYakD8/Tbb+mCnFKvKFcd7DuLenv64WaJiDYfodsPsHL/jULm4DAFgBvcAdO2Aj5W5uMcqk2zbZmF7A76XG+GLnnnxljjRGLoxvIQmXy6aG1z6YyeGUgjphyl4/HDHFmg8ViPLcXU97ge0dtNsAY4R9IQlPgJSssT+Vg4NspIGYE7AHr00wX4LDT1MhijRYZJr5+rKIxlOUdcw0JO98DOGcTqwPEbh9oMhBfQkKRY3ytop6+WwwFyVcaxziOJCx8rhvNfca3vtgCPHKaoohMskUmV5Cyyu65Wy6DKF2JW2/bHfLqyJJMamNZUmQZGJWzWNww92LLcVlq4oVqI5pYW1kYHyg9Mltb23vi7QcOZFsiEqPZBLaDt7WAg4rx/wY9lBtZRo2tt7DW2LXL1LSytFJU+Issih/I5AIv8AeUaqAcV+Hx01QVnq4GpzHmjGZiMzXAzK3dTcWwP5FVlqp5qi3VEYtYvl/ZGx0sbeuAk41xQ/X2jpKiMwhrgkh7NYFhmPx1Puxdo4ql5XUyKMqeIt1SxhHtXBFxvocUqcwU3jq8bfbHOtkt7VrhS4sd8VHiE9ZPLKMsaqUUZ7EBhr7O+gt2wDVwGhSpSQVMoljce1GQtrEHLoL3/liWVII8zSBJSGzRgKLRjsOpNt74TanmtIoxHBlRE0AHv1/wCJvvhZquYi411Pv1Pw1sT32wGjyc2LHpEigfu2uL76dcU251VyUcakHf5bHCAleSyk6WB2+NrjYnb54ig4zlVgyhn7jf8A4YDWeVOao0bKqBFvqLWsN9B0x3zTy81ZUl4pY1jmIzHLYjKgtnPUaW0tuMZXR8TJfXTYk4auJcRL0ZXU3dRmBIB12/ywEUHCXkqC0ihYYnLSWawOXdr9z+WHHhfE4+JwTRTraJSJVyWUlE1tbv8A1wt8Y4sainjWOHLkPgyMRYM3Q+p/rgFwdajhzMhAUyi2hzEC9vZ3H9MBqooJY5BNGsC0vgAZ31fIfMdPSwxjXHa6pknd2yEnLrYC65QF06eW2NCr+Yal4xTwIkySKwLANp0IAJ0y4z3jfLTRzFX8TMAt9QdSinftrgC/MHJwpeHQTh2ZpMg1b2Qy5tBtjrhnK8slF9c0+8GbOSWANs1iLem/fDcnLKSxqZp1iWSGFV0BQP4YGobQEi2vfC2vMRjpPqqlikbFfYtpc/eG974BE4vMSTsMBih1uf8APBCufzE+vXA9nPXAc2x2rG1r6HHKi2PSMB4SQNOu9sdZh2/XTHJUW3x+jPp78BIlQdgPh8N/fbFqwBAW5v3HX3/rfFZ21Bt0935YnhS50/P9aDbAE6KhZzvbN10/VsafwD6NKeSBZCSWtqDtf0FsJHLKeYggX6H+h/W2NKgmZEXISo7bX/rgFjm3kJKRPrUGy+2u/XRh6X0PvB74GcL+kFUVhJCpJ2y6C/QkHGnTwrUUskatm8RSu+oJFhftrr8MfO1TEyOyuCGUkMDuCCQR8DgLla93ZgLAm9sEKGtLxmK2Y28oP8u2AKVtt8WaVyXXwycxIy23v6dz6YBq4RwCsjAks6wm+okGXUEZWAJIvtqOuCVRx4VKwrLEwVSQPDtYEWXtr7sc8p8MqW8VqpZFpI438S9xdrWUAbkhtTb9nBnhFEaZCqyh0kUEWVmtfW4N9GwF6gooYF8GOYshsyqzKCTbfLlxXrODT1UqxorQqjBxMJUsbEXFl1uBrY9sJvNnGLVPkvdVCsxvduuxvYa7dd+2CPLXN9mAJt7z/XAMPGeLSVtUKGSn+wglVmljJ1FiddLKWve2CVVy5GJUqmqcsMMZygINDfQ9QffbXEvDKVHFTJ4rqjRFjGttWCkEg7k5QLDGZcTqWEZWnnm8MjVTcK3UDuDvfpgGSn409RTyxzOZVE4MeewKRm+uawOl9u2Fni6fVVEOc3uWvfcHb8MScK4t4YYzMrqAAUtcg9yRrgVzVUh5cy7EDL7sAMnqyTufXELVDaHtitJLr6emOQ3fAX6erOYi++pFr4M0fBxMUW9tLHpcfrTC3TtbW/wwz8vO52uMBqnKHKlF9XMUsYdj3F9MVq7iq8IleIIjwuqtGHBJ6jfa4b8hglyvBddDnktsGA/E9cV6zmKjnp1kq4iyCRoszAEq+wOh9Nx1F+uAXOHc4oFlhkOrXyHKLBiblidyb/ljni3AJqaGOd5nmmlbKwAHlXXKcx7iw1tvpjrmmpoZsiU8KiRfKri4vf8AbsLkg9974swc3GKKFKhPICVLMuniKd7E309cA3csV8SwjxAYVQBmJ0At3PS974zvn3i4HEJxkkNioBC6EZFsR8MHuZaZKpEker8OOSNstg1sym/mUaXN7X6Wwkcf5jUTkNZyqopZWuGKxqtxfvbAM1DRV1TRLFFYv9mzDIwKjKFTzHQjY6bYik5Zqsrx+PmdSPEX2QLb+bYgd8FuVZJfCu8pQMot4c5UDyLa63306YEtNW+ceIjAghXMmthpYAnXAZ9xiEpIyk3INrg4Evg9xyIh7sDcjr+OApOAgG2Orfljo4jIwHgbpj0HXHLY9zXwEwI64nona4xWVD88G+C0d2F/1/lgC/AGKEY1Lg9aJY8uQMQNycoxnn+hajKWhXNbtvihG/EM5QCVe2VWa7drjbANdHzaTWGKOnaNlJz2a+a2+lvTS2M75kqDLUzvYgtK5sRYi7HQ41rg30dBcxkeTxZY/M5IzK53IOum4wB55+jpwxnpULafbRCxcPuXUAAMjb2UXHa2wZbFTlmCgasQB7ztjUeKfR+eF0xkD5nMiZJQCFUEebNvbXQG9jp10wrcKgRftiuqjTtm2v8ADGy8n8YWWHwZQGUi1m1BU/dIO4wGd0HF5FzCUsUcAkKSVIvYm3Ud8HIFVACrw5SLjRNR8sC+ZGgoqqWJWIVVHhjMxIRgGAG+mu3piWOtyIgATKwtcta19mItpbrgFvmrhjOxqFBKOcobIVUkC1gbWJ0O2FhHKntj6Dp+Cx/VXSWqElOwQxZQCFYHUjfQtt8cKXM/0URMM9PJ4Ta3WQkq3XQqLqffp7sAu8rcyyErEod2byhUvmN9AARqP5YI1qSxTWaTwWAH2Eq3YKQRvba40xT4DTx8OVKl1n+sISCqZWUA31Ootcaak+mGz/8A0/D+NFYspjqgLRtKoAY7+GWUnQ9L/C+xBc4lDFHT5UbxJqpM0xsCFN9hl0AOvywl8coWWONtQCCNd9+uHri0i08qR5AkmUh4G0y3OlraFD3vqDpiXiHIPjQTMh8zXkjRQbAjca9LbYDHycehtPXHsyFGKnQg2I92P0DAOL7X192A7jOuH7lJECjNtfpgNQcrZwGU+IDsF9q/TS+p9N8HOFQhVsOhPz6+t8A6U3IsVW6mOqljjGrID7R6i4IIHvODnGuV6eWMwwhVlpjmjYhbKxAOU+jC3TQ2wi8O4q8L5lJ0/EYY5ajh07iona02gZDIQM1sgPh31O2+m2AFctcXilrvCqkiZbWj6Wew0JGhJNx77Ymq0vLURTQSsgYqzRR5zGlxlawFzfbNvphJ4YMtaoMgUMzLmChwNSoYjv1xo8XCXpWZBVq0xIIDEi8ZGzkXsb3IH9cAr8RnZpjCokhijYmJZYmIa4t5mIuFI1wlcT4W5lY+A4vY+UWBBAII9Dv8caZxzjlQpMc6yRRspUSj7RL2NjdNd+hscZfPxWpU5W8S6gDboAANxta2Ad+H0sXhIGo5ghRbktoWyjzD87euNHSbhktNDTgK0aqJEOU+QqdSTa4a97jqL4zChpKyangYS+JHI6Q+HmAymwtf0tg9xjg6Un2U04jYi4WxGh3IINrXuMB19NNHFMsVTCyt5bHL23U/jbXtjGZAb41Wr4O0kbxxVfj5RcxkfcGu+uttsZ/zFwOWllySrluAy7G6nYgjABsuOGTE9sRsMBHjxFudMdXwTg4eHXMuvptb9d8BUii6nB+hbKAflilPQsjZJFZG0NmFrg7Edwe+xwRjgsumAb+XePBTYmwxo/A5Edb2F/TGHQylRvg7wTmZ4jubYDSeaeYlhkjiJK+ID5xbS1u/QXvj2PjkTskSSiaYAksn3QNw1tB/ngRkpuIxL44a6NdcpKttY/A/ywY5VjoqSU09OiK0p1AOZrgXsWOuwvb44CpzPylFVwvZckrKblQPObaX/euAb9bWwA5NnAXKws8bZHF+o6+4741WWlU9LH0xmnOPDDR1f1lQTHN/aAbBhYE/EWb36YAlX8mQVDfWZicoiyyKP2kJyP8ABbgj3YziKGhlYsPGtmbdgtxfy6a2NsbJwrhpkgRifaQh16MjdL9Dbr64+fOPlY6udI75EkKrffKpyi/rYYB9jnpiAPtCLAWMrWsNtBYY6FFAysFmqI1KkNaZmXLubq1/wtjNP9IMOpxMePsEYX3Uj5i2AbxwiJ4hDGKhvFPtJq3obBToOoPzwsxcr8Qp57pTVBeJrpIsMliVNwdVFwbaddcN30bc5mCykFlay7De9h1vv+eNE4h9IKU8bSTKVUfMnoqjqTgIH4OnFI4nnhMVTGqsjlWHZijaAlb9DqDqPVF4n9bMlRHUzVEZhBIQKQGXupUWYWIIxWq/p0rWlzR5Y476R+GG8v7zHUnuRb0wxVf02vPTKtNH4VWWAKtYrl1uUuRfYabi/XfAZhxng8bRePnKNmyBJFYNJpfPfb0OAtLTWbX88fSPD+Zp3p4frVOudkGfPa3iAXN1IsvfFmm475iGhpkXzBbMpJI20A007+lsBiE0YBNrAWUjbYqtj7/XvfBHiFSQ8bnUyxI8nq+q5vewUMe979cabxLmxCFvFErB11DIHC31y9QdtR0vjOqrmSCYlqqiOck3eCQq3oLXKmwsNtgMBXFXe1jg5wXxy/iRzeFGushFrlR0AIN2wChoIpmvBIwi0v4ts6HXRgo200Ox99wLVVSuk7RwMHSMDMCdXzDUgdhfAVeORSNWPXQwPGmZcpZDYsqi5OmU3IvrvfACfmWV53lZjnZrk7fq23ww/cJ5mrxFJGtMPDTSRiD5b6i4J6j064WeLcuSzuXanWI2uWQixuNLi9sAT4J9IjL5ZNQdDfW+BXNNVBLVSSAsA2U2DWHsLew6a4DVPKNXGCxiYgAG62Oh2O98Q1HC5VNmha9lOrAHVQQbdNDgNbpOHlhB4SRRrkjLyMwZvYUFgNr7e7F/mBpXWJIFilMS5Geci5ud1t7r4V+FVdCfDjWGRWES+Lne33QWtrfU7YIcEhhkkf6rDIcg84LEk2/Z9fTAeUnDqnzOHhjdh4TgEgLGRe4INycAOYuV5pICxbxSlzckZifvAKOm1uuL/EKgVbRxxRyojsVLMN2A9ldbXv8ALEUQpA5gliqIyNSpJDBviflgMvlUg2xXIvhg5njDVUiwgrChAUtvYi9z3JN8DkoQwJG43H8/dgI6OhLsqjdiFHvJsPzwWEADtkuFBIGu4Glz77XPvxBw9GjdXG6MGHvBB/lg5W0IjkOXWOS7xnvGx0+K+yR0KnAe8NBnjNK+pys8BO6SKC5UH9hwCMu2bKRrvRpqsWwX5cS1Skh9mENI57KoP5nKo9WGAUkFhcYC7nFsdQzhTc4FJUEY9NRgGPxM63Dkd0DlM394a/DDJyDXxPMxhoxEVW0kniMxHYAuSbk32tfrthB4dWIrgyAlcbT9HVVTyrKsMSogy3IG7a79zbXAGYuKttfX1wD55Q1FOqlcxE0bW9ASW/3b4bajhCsLW+I6YF1HCGWWLM94/MCLakshUa9La/7WALrOsYQfdYgA9rjy39CdPeRjCvpd5TeCrkqUs0UzXOXeN+oYdA24O24332aXh6T0qxhnTOgQOpsw2sfUi3XrjNOLwzCqljqZikhJN7CzrbykDbKwAPoQR0wGRGTHDG+mNUpeGRDMA0ZOU+bw0uD8sQVnLdWxhEYDRzNZXsFF/UgXA6+tsAt8k0btODoBGGlswJvlQkC3vANyRht5u4ItTSwVJkYsjFJEVb5Sx8pA9wF9euOeDcEaCqqUkRg8UUlyDdWJAFr2vqrEjr8sM8FQy0bRrGEzg+1m0bSzXI1wGOUPLNTUSSpCjMYhdgLCw6e0RcnoouTrhk+jvkmKsWZqhyyrlVADa5NzmPuta3vxR5h4hJS1UnhSWM0SiU5VIO4uAdiMosRqNdcMH0cyCKnYj2mclvcAAB+fzwDlRUKVlKfsvDljJiYZiVDx+Qg36EWP97GScT4MYJGRlytGxBuOm4PyscblyyVj+tTFrpO6MVtorhMrG/71gfhhS564YskiSL1UrfvlOx/ut/u4BJNQGjDDfYj1/WuIo7C/m+00KqQfMCSBbp0wRoeEgOqyWCOcua+gPQm2HpeDGKsajFihCSi4uTGQVZVPQq6k+5hgEObjeQZY1CmmzFTbVlJBaJmB1Q629bHcYJVfO0cgCJljcqPtibM4bzZSbaC+9u2NVg5NpUjZRAt3OpPtfAntvbGXpwWzTUwMTCnnkQMwHsH7Rdf71vhgLFZ9IUc0f1eN1jlawnk+6wAy+0Be/wDTC54tMbIKuWwuAdb5v6X64ZU4NKmUZIBnGjEAC2+/fFWveSPws0cIDHJcKptf2b9rnr7sAKgEUjpCtXLqTrrfNbb1GKfHuXvDnZPrDtYLqfVFPfpe3wwfqknjBbwI/IM2YJqEzC7X7YVuM8ckaZi2Umy7LbZQB17YB/rqKsqRTSJTZDHAipquYrlUht+vTGh0XKiwoHRgswW+bYFyLm9jqCcBKCqaKngEWRAYY9QguTkW+pviokhZiWJY+uAPCjjXRjnKHOAife+8bnS5NzpirVJFLN9YanQNYDPICzEDay+yPfjjh9JkuW3PToBv88e8QjZxZeuAyjn+LNPJKnssbsOg9R2HphPiYq2Yf8R2xt0XJjP7drHtjN+Z+TXpZ5EAzIoDgjfw2JAJ/hYFT2074CnBACAy7H9fPBClq5IwUASSMm/hyLmW/ddQyN6qRfrfAbhtTkYg+yd/T1wedMuvfAR1dezIUVEiQkFljB8xG2ZmZmNugvYYC1CkYMswtiHh3CGqaiOFTbO1r9huTb0AJwFHg/LFTVlvAiLBfaYkKo66sdL26DXDRw76JJmsZZY0HZQXP8hjU6PhkdLSCGIZUBA9Tfck9Sevvxws4wCnD9ENHpd5ievmUX+GTTDtwbg0dOixwqEQdB36kk6knuceQTXxfgGAvIDilxhT4WbqjK/yOv4XwSXHNRCGVl/aBHzFsAOgiPgkA7FrelmJGFTn/hBk+rzW9kESMBdsgsb/AL1vMQPf3wy8uy5qe9yehP7wUB/kwYH1BwM57bLQhhurrbS+9wfzwGaS08cE8qCTxVyE502N7HTXXGicr05aERFr5UQi43U67dLWtjP4asFT5I7gMRdRfcG1+oHQHYe7FiLnioRgRkBVco8n3exwBPm4PBNIySsBM4LAMRYhbW0Px+OBcXEGaGRpZGbLbKGJNzqBrfQC5NuuJE4iawzvKBnRPEBUWF1stiOtw3ptgXUkMgQCxZht0Xbv+rYBb5i4PPUSLLGgZSgHtAdT0JGnmGvrg9y5TtTxBJMt738rBt7dVJF/TBWFLKxuLFdACCQA8Y1A1HxwFrKizafrTAMNPxFvrUCZm8N45Lpc5S4yEG21wLj4nDLxamVaS51yuD8WDL/MYzyl4jlnp2IG7r7rpe/v0wa4pzUJKaRQd5YwCBsoa5P4Gw7DAVI4wWKN7LfmNsX+IcwW+py5rSQSeAzX/wBVIPIx/hkRb/54WqjiJa7A6hrY9r6UTRm+zDW366GxwD03NEgMqutS5cZQwCkKdiRr8PhhS4Xw0PVVI8KoYAxsFUKGBMe5ufTS29sF6Dip8BHctro+Uj+0UZWOoNw1gw/ixX4DzIqVVYbMQ6wgFmVctkI1J0G+Akq+DuIR4kVWPDNwcqFQpO1g174EVcUElw/1gA7/AGOunY5txhqqua4pBZ+JQRLYDJfPt/Cv88V/BLXEFZTT6EgBsugBJJuLKLDc4C7y5zmslLklp5ppUGSW0ea69LjoCNbYzPmxYfrkvhB40uMqMhBXyi41Pe+GllrVYyxAq+XwpRGwYWGqMGtkbtoSRpgBzJRytUuxyOWCNmW9jdFPUA37jvfAbXRcBjelgPilT4Melrj2FxTHDRE/tiTscpFj8euBPLPOs7rDEUp2AjQFo51LKoUC5QXN9hbTU4MNL94nXAWoY82+L4ZRhf8A9JgG2LVNXBuuAMRsWNgLDAjmXgDM0dQvmaDMGS39pAw+0j99hmX94W64P8MAJ0xZniyn0OAxLmHkHzCWl80bWOXsG2I9PywHpYGBaF7h49r9v52/LD5xZnpppIlJCqc0f/Zv5lH905k/uYWOIHPaUf2iHX1HS/4jAAplINjhy+jWgDVTuTqkZyj1awPxC3+eIE4Mk6CZL+q9iNxbuMGH4X9TjWoi9qNwT6o1lIPxy/At3wDvWw3jI9R+eBqwgYIUdYs0eZT5Wsw9xG3vBuMcvTDrgKyjti/TvtfFdpVGgx1FPENZJFHpfAF4p77Yi4txdKeF5XOij8SbAfM4jp+LwnRXUYoc20Hj0xWKzlWV8o1zBTci3X3YDM+Ac81TSyyh2ZFYu0N/L4RuWAFrA5dQ2mo10OHX6R65fqUQUgiR1K+qhS1/xHzwm801AcLMvmmcGLIFs2RgbaWu2Uiw00ue2LPG+L031SkilaRp4IlV0QgBTlAIZjdQ2g2ucAv0iZs5/ZW499wP54pSsAdDodv16bY6k+kJYGtDTwbWN1zm3qW3Pwx3DzRT1hWORRBKSbOtgpJGmYHYXsN+vS2oEOAPcVFv/t3/ADXFKkOlz3P9MG6XgTU6yuzAgwyLYfwlv/LgMlMVhEl7guVtbW9g388AQolGRyT0F/8AaQ6et8B+NQBJAFzWKg+a1/w06YuUZdlYKygW1upPUHQ3FtsVOOSEzajVVUabbXv+OApcRjIijZfa8QD5o4wO4rXvGFiIVABfKpuddLsept+eLHF6/IY16qRJbvY2H88LVRVNI7O2pY3P67YBq4aU+ran7ViW17YucOqdLHp+WFSgmOa56bYO0TXNhrgGThbAmWA2s6509CND/L5HCdxGnaSWYJcKGAI9VQD57/PDHFweQ2JtGzeRHlcxgXIvbq3uAOO+EVCRz1CyrmYzDNa6/cUMctjIbG59m3qMBc5I5aWBAzIGkIvqL672xolVeKJM0ZlYkHIhAN73uL6eXGX1vMckchGYB4m+7YAMp6m5NtOrpp0xqnDawTwiRewK/wALAOo+AOXS/sHAcyV32pXwrgqC0hylRa9lIO51/HGY8z15+tSWpig8tgCm2RdduvtfHGjVVQVKotizEZr/ALPU6dfTQYz3nGoY1kmltE0I/wCrXAXfo5oPDpvFI80trf8AZroPmbn5YYKyvwOo5gsEKDQCJAB6ZRjufU4CKWa+t8X6CpI64FTG2O4ZRfXc+v8APAONBxe2t9Rgm/Gb9cJUUhOxwVozfAR89j/m8vfNG34Ov5N88J8wGZgNA2ow5c9L/wAgzfsTI3+Jf/NhAepBF+35YA1ypXZZjCf9Zqv8YG394fiBhvqaXPC8b6CRSp9xFr/zxlE9eVKSKbMhBB/eU6H8Ma/FxJaimjqF2kW9ux2YfBgR8MAv8icVdVkhYXdSdOxUlX+GbX+9g3PVM5tn+C9MZvxUuaqojjYq7MjKVYrq6hSMw2BZdb6a4HVPGOI8OcJK08PYSKrqf4WZSD8DgNZi4SW3J+OO24Sg3tjMaT6UqnrJG/oyZD81Nvwww0v0ri3mpgx7rOtv95BgHWl4IrHRdMXK+qpqKPPM4UDbXc9gNyfQYzfiP0tTlSsSRQD9pnMjD3AADGf8V5kaR8xZpZP236fwjZfhgHTnP6RRKxaJPBBBBOniOPU/dB7DXucIdLS1FY5SCNmA1IXRVXuzEhVHqxGL68BSECbiJYFhdKZDaZwdi9/7CM9yMx6DrinxDm+WaNogIoqe1lgRQEXUebXzNLp7bEnfbAQ8X5YmpVRpQhSS+R45EkU23GZCRf8AQwU+jzl4TvJLIt41GQbasdevYD8cC65m+q08I1MjNL8z4UY91kY/38bby5wIUtNHCo9keY6audWPz/ADAB+JK6wSElrZZBrb/opLbe7Cw7H6pHru5PxyL/XGgczRXpnHo/8A4MuM8qmtTQjvdvmqD+WA64ZL5ZBfp/XHXESPGIOui/4Ripw1rq2mhPz3wbl4cmaSRnJClQVQAWutgTI5VBt3O698Bm3FqnPVSHoDlHuWwxLwzlepmTxFiKxC15JCI0F9vM5APwvhr4rw2mhiSSKJQrmNi+sj3EgDgSsQu4J8iG4Ivpg27hXIMyu0rNCBmYyDZo5Cz3OVmyW8NVG/bALkXKMcUaySzGQMSLR2jTMLG3iSDM1wRbJG19bbYMT1CQBDCoiDpfy3z5lOVvMwaY6gN5UTRxqMUqDmCRC5Q5ZEtMLgk5ozfzZiXYZC2jEDQaYC1fMKmJ1YguZM4UDS7A5/Ktk3CkZi222AP8Q4pEzSSEyB5EVkyAWLlssgkbNnC3DEXkHTTAI1LzzSqoZ2lkLeHGBZjYAnQ5N9dm3wy8i8hzcRiM0wyU6q/g3bKWcjykWFhGGF7hbE3GuL3LvKwhoaiRSr1MNRIDJfVliOUgA62PmNsAHHKUsjqZWETZVuo873AtvstwB7Ntb6YY4CaWNUR3sBYXa5IuzanrYsf9rFqGcSJ4otZhmFvxBPocU5zmPm1A7DQDffvgCnB+KkMyzbWurW1HcXG4vqMJ/OFcjVkhANrJb/ALtcNVJGCBf9frXClzVAPrUmnRP8C4C9wuqzZP3Y0/wjFySoNzfALl99D/An5YIzTYDqaoNsQLWHqNP1fELtviuZ7m2AYaOu2wcpasYTqKo1GLtTxUIjE9Nf5YBg50rg3DJ7HYx/41xmBq9F7kYO8b4tbhhDHzTyiw7Igv8Anl/2sJhn9j0GAtzVHtD1P9cPH0a8YLwS0xOqMJFv+ydG+Fwp/vHGbGa5OC3KfFfq9ZG5NlY5G/hbT8DY/DAM3M0ZSvBH+sgB+KucbQtPFW0aeMiyRyxqzKwuLlQb+hv1GoxjXPL5a6AdRE9/i3+WNa5CrVbh9Pc+ypQ+9WYfyGAxP6Q/oyegfxYbvSubAnVo2Oyv39G69dd0wRN64+tOK8FjqYZIXuY5Vyta1x1uCdiDrtjLuJ/QdKpJgmR16CQFW+YBB/DAZRwzgstRII41Z3bYD8+wA3JOgwalrYeHi0GSer6z2zRwntCDo7j/AKUiw+6OuCnNvCa2iQ00VPKkbr9rMqMxl/dzLcLGP2Add2vsFvgfLwq5zEkqxIqZ3ac5bWADeVbljmJsBqRvbACeI17TuZJWzMQASdzYWBPc9ydSd8ckGN0bOmayuCCGH7QB0tmB3Bxo8HJPDIgVdp6lyLZwRCik7ELqxt+8fhgbPyLRRqHlqpbHoEVT/PT1GAA8Rn/5TSSsRlMUD5raaWDaDoHV9vXG+oFZc4K5SM176W3/AC64R4JOHx04aSNKsqhCeLaRwtixAVeg2uACAPTAWnmlmdYk8wjOZYyyopp2XMR4aEDQaec6mQ4B05i4zAVMCyBpGV2AXUZRHIDqNuu/Y4TaWZfsYyiEvGACylyrEWVraIBmAuXO18VuH1qqxju14/EVfZUFJI2F8i6Bdzc3N5B64p8alBhRToURXFgWNvYaw23ybnSxwBSs4ijZUWVpTGbXOlgy5iuVRkUq+dbLfS2uOpqt/rbrl8rgJmcaZiFKaucg+0Cmyi51wOFaJcv2QTUsXuc7s4LkML2AU3AAG3fAjnHirrVkCwygFX6230vtZr7WwBDjtaZ0kkIUN4niZUUhQrFVcLmOYqCqbAAd8BeIcyaoUBzKoBOqglSQDcHOfKF3I22xZ5dq0EdXJMsxaWFo45VF1EjMpOdjYa6C99LnTUHBLhPIcRi+tVEwkhDhctOSSScu7FbqBe5IU+UEgnS4KqzT1cllW5Yk5UAVRc9hYAXO5w8cpfRmyyB6lVG5CyglCoGr2UNmC3A81gWYaMAbtPBoPAjhiiEMUsiq2UONEsGHnceaS4JvmuoyGxBOHCgdZvrEKyKVRVRblTYsTfMSWztfpsco0GAo8wOv1ZJIyUjaQFV/sxljuQQo3zeU9hlFhvgHyjy7DLDJJKl3NRPcuL7SHp0ODnMbWraDMq5BE+ZQfKr+XdfZt5SAR2PbHvKSgx1Sg6pW1HwuwYfAg4BPaL6vM9MLZS2eG7WBU7r8O2CMOTKD0Gh7D+ZxPzxyZJWPHLFMEeNSMjDdibixB099jjjgdI5RlmFpojkfW99LhlHYjrgLlIg6fj2/V8JXNq/8rk9yf+GuHZIypynQ/Mn39MJPNTXqnJtsn/hrgIOCpaMH91P8OJmm1wEo+YQsSjwzoB9/0A/ZxzLzFfTw/wDe/wDbgCjy4qiS5wOfjoP3P97/ACxF/prX2P8Ae/8AbgGahBvijxtvOqEgAAM1z0voPwv8sccP5jC/6u/9/wD9uFvjfFi80jZbZmtvewAAAvbsMBJxSv8AFkAB8i6L7up+J1+XbFOV7n3Yqip9Pxx+FT6fjgLKHXEjrcYprVen4/5YmjrPT8f8sAw1XHTVTwO3tLCEb1ZdCfjv8cbL9F8Pi0boWIySnY9GVW/O+MR4VUJC/ieGW8rDKWFtV0Ps7ggH4Ydvo5+kA0zSjwc4dVNs9tQTr7J6HAbTSUPhPbPIwPRhcfPoffgkWxnjfSzf/wCmI/8A3f8Ax44P0r6/82P/AH3/AMeA0YDCxzxwaJ4ldgFdXAVwBfW4sT1BNtD2wFX6WP8A8b/+v/x4XOf/AKTDLShBBku4N/EvsCdsg64Dmu4e638iP7ri/wAjvbA2vo45osjRyXGyHcHrkcDU+m/phPj51l2NyP4v8sWm5qa2gcag/wBqSLjUEArodNxgCMHD4CENK/hyB7tHKQoYHQjNa1iLCzaeovgRxfxlncVKFJGzq4yiNLEllYW+5mPTTy4Gcb4tmkzqmQkAmzaX6m1tL4k4rzW9RSiKRQwUrlYm5UjS4Nri40I2wEnCeJBpBZipCAFVXysR5dTe+i5d76jBWeS5S+v2Sm/v0tgLwvwkjlcRsXsoBL/vLfTL+r46PGNV8m0QHtdj7sAYQaD+L/ytiD6RKIHwJBuc6G3oQy/4jgb/AKa7KRrf2vQjt64m5k434sKjJYiQtfNfcEW2GAGQ8QdYTFcZSU6C4yuWAzAXOrN16+mG+D6RG+qrTvGbZizusnmYm9zay2fU+YlvW5AOEAVHp1747+vG2344DaeD/SFSSyA1CBpUuq1GQIWWwu7RgkBmAKkXN7AAAHRki+kPhVMLK63LC5WN2Nz94+XprsTvpvj5yFdpt+vlj8a70/HAfQ3H+MxSuk8JLxyeTMAbEr1126jXAnlXm2npRXPUsyBqryjKSbmNSf64TeU+bclB4TRlsrlgwktbXa2Q6b9cBJ+NiWeqiaP7Kdbhc2qSIgKODl1IsQRbUMRgN64Rx6mrVL00ufLbMLEEX7g4AcX4p9X4lkfyrLCtj+0LsLntlP4HC39HXO8VNT5VpFubZmD5c3v8hwG+lLnD6xPTSLF4ZRGHt5rjMD+yPX54DQ6qA9zYa26f1OM85qqb1Uht0Tp+4uLfDPpBYxDNFcjQHxLaf7O/rhe49zF4k7tkIvl0zA7KBvl9MB//2Q=="/>
          <p:cNvSpPr>
            <a:spLocks noChangeAspect="1" noChangeArrowheads="1"/>
          </p:cNvSpPr>
          <p:nvPr/>
        </p:nvSpPr>
        <p:spPr bwMode="auto">
          <a:xfrm>
            <a:off x="307975" y="-7080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data:image/jpeg;base64,/9j/4AAQSkZJRgABAQAAAQABAAD/2wCEAAkGBhQSERUUExQWFRUWGR8aGBgXFxwbHRwXIBwcGh0cHxwcHSYeHBojHh0cIC8hIycpLCwsGB4xNTAqNSYrLCkBCQoKBQUFDQUFDSkYEhgpKSkpKSkpKSkpKSkpKSkpKSkpKSkpKSkpKSkpKSkpKSkpKSkpKSkpKSkpKSkpKSkpKf/AABEIAL0BCwMBIgACEQEDEQH/xAAcAAACAwEBAQEAAAAAAAAAAAAFBgMEBwIBCAD/xABNEAACAQIEBAMEBwUEBQsFAQABAgMEEQASITEFBkFREyJhMnGBkQcUI0KhsfBSYnLB0TOCsuEVQ5Ki8SQ0U2Nzk7PC0uLjRFRkg6MW/8QAFAEBAAAAAAAAAAAAAAAAAAAAAP/EABQRAQAAAAAAAAAAAAAAAAAAAAD/2gAMAwEAAhEDEQA/AFqo5XklSFYYlF4wzHxEI0UG5PT3HBvlWlnhpGKUcLKWK+LIqNqDY7i4H4YA0PHZYFidUSIiEDKykrMDpt+16+mNM4RLnEDyMzCVVSOCB9EaxzSsDYEfP44BKj4KPFdjTU/ie1pMoHY6DQd8Ef8ARUdQ8Zlio0sLO5kUCy6nRQNx1ww0/wBGolJExiBDDMYVIYra+pJ0LbW9cdS8q08Uqs9I6xBjGT5MjAjRmF76YCq1NSeLFHD9TWLNctIiEMQL272N+vbBBhE1YsKUSPT5M3jpFGFFxlJ0W5AJ9/yviKo5TpmMS0sakOxMuZTmVdhkvbLY4vrwCODIFklIQZQM+UHqSQuh+OAXpOUqaV4ESlqEyMwdyoszA3Hmc2IOvT0w1TckUVTEPGp4w+TK1wsZU9/Jpe/UY6quMAjckC+lrHtp+OKkvEgLgHpexG//AABHXAK1Ly3AjBXhiAjuQV81yCBbVPMOtz3OJOa6eGogSHJTQszAl1jC6A3ABC632wcj4iim7bMNCR11tqBYW/HE0VbFIDcLZTvpvfWy66DfT0wAbkjgNKhmYpDICwVPsgVt1ALg3e+9sM44ZB0pYLd/Ci/ocDhxVEylQmmiixWx66dCf5+/HL8TLAkdOt7WvvpbXT8RgCtRwqny5hDALa28FPkfLgfTLCTfwqcjt4Mf/px+oeJxOvm+9mF7EkkX1202O2m2+K9fwJo/tImL3Oo0uPeDqDgD9JRU7b08H/cx/wDpws83crvBKKmmjh8EKfEj8BGy3GrhctyNNhtqdsS8I44cwDAkHD3TVwZAbWwGC0HGgROGERiAuG8BCd7dRfF2VYHSOFo73Nwy0qhtupGpw2c4cLpKeQs0UapKj2OU2E3qF6HTQdb4VJ+ONBMfEUISodLE2jNtRY7HpgJODPBF42Vc6dc9KrZbe0ATsccVcNK0LSRwuyn2QIgQLak36g+u2BlDJNJ4rIw8MtmcZv2wdSvbv7sF6CBigYTBESPJkVrKdSLW63ve57YDjhtRBVQwxLD4bXNnEUYGg9m5Hmvvrtj3jXK0lPCWZYXB8hZApbU+U2y2A6XwMo+FPTrHKZWMbsVGXUhhu3a3TFzh9VK2YeIVANyrkkst9AMBV4HyxNHGDJHEUDFhcKc2lrHTYEfjhj5W5hjqmEc0NIozqCFgVWK9TfYC+IKevLxAEiyEi17anqT0HS+FqrpBJFcpJBNE2UNsrjMSTsDcd8BpXMUXDoplSKBWm0YrHCpUjpckWv7sBuJVsU9TTqtH4fhEmVViRWdTplFhb9dMX+F1sMMJRkknlljAdgPMNNMpPrrcYgfjkjLGv2kccLgMrKM7G48twL3764CR6Gkq3dFCwBRZQ0cft7Aarf33OPOYOD09A6BaeOUSMC7Oi2VNmAAA12PbF3gsdOJneVfOzkx31I1zAE7Zr4Oji5kls0TWYlVLL5cvqdl13+GAz3iVNw+aQCCOwTQlYxqb37e10xZpo6MyEJBKehvGnXTqOmNHp+HpAFVY0yu+ZyCLBre1b4YpVzGRcmSNQ0hN728ota+l7nbAKTcFpgCrRPHqLMYkYXvsbLscGTylTySNGIQq5AwkyKACTsfL8hi5QyNTysqxlkY3F3uVPbXZe2I+Hc0tJGWlXwlLFSTa97mw0107nAW5eWKKsA8IRZUJDeHHHr6E5e+Mj515fSGtljQplXLbyqNMinoLY1eh4WsMeSMMGzlmZTYSBr+0evuxnfOiFa2QZALBOv8A1aYBWoaeWNYJ2gzxGMpdxmG1iRr5SNxj9wXjb0pZoyGDKUCljdRf8Cd7jD5wKhpQY3m8NaZ6ePOGkGUyBBdst7hr4S8kjTtHGsBJbKASDdbnKcvqLHAO3Lp4i7LUmJZY7LJdvJnUDTXXX4YJcP43NW+J43hCF7FYwSzKwFrjQXH4XxTPGiacJHMVKAAxkAILHzILG+XTbFSbj6gFsoBP7K2AUaAevpgGmOoSNf7TzD2vf6dhptgdXcwrlKEa311GoOx21thSrOOixOYEWFmF9+1ib3Gt72wr1nGZQ4CE7+uvp1uNtDfbAN3EuNkahgU2O4J2YaaZrW6Ht3GKdNxzxWucxBByk2sFtcle1iL/AJHC29a2xbUC46aaEe8XHcEYibi5Vvat6DQW3tpsb66a6n0wDWvGWid1sCD5AGAYAkaaWOhJFjoLA9RrVHF10LPlYMpyi+u99fMmpv1tsDbcLUlSPvEhSRpsts1za+9j77W647ruJKRmF73tfy26i+ltTpoLDfvgGF+LrYZb+bVxe4vvsLaa9r74tx8wtc2+A6H09BbX12xns3Ey/U2vfXQg9dtPj6Yt0lSb2LWBHXqPX1vrfAaZHzAVjY3yeXNZdAStrDT3D4YEyc4VD7SMV1J20J009B064rcJqVkRszKdLeYD3Dt/np78dGYpKUWmpWH3TlkFx02kH5YAtQ8SQDNI9ix8ul2LbaAa3vhofnCKEjNUokt8rxElgehzZcwUj398JcFNMsqMtBSFswsw8a4PQj7W1wfTFWDlCeWzTI6sq2HlNtNRe7E5mOg2GA0vi1alTTaZSuYEMbWNyQpAaxbbYb2wl0PF2WmENQIWneQq7uozCC5sGzba66agY64py01O6TLeSKQgsxNskgULlKm+hC3Bv1tfTA/mXikTJlGSOcXLNbMTe2UE7WAN9rjAGOFVizzrGfq3gAE+IUyhgLgkW1OuluxviKfl2qqpZKuKWJoc2SKOxGYL5ctvu7btvfEPLXKU1IFkqmjMcgAUK2Yq762O2U5bnS4wTr62mQmGNhEUdQCrlQTa+Z1Hta98Av0vD2ZvqviPHe7APYKrgnMoPWxGGKNs6J4mUOqhSVXe3XffF+CimWLwalo5GVsysLkgHW3s7XOI1Z1cCJUdwQchNvLcDW64Bb5f4nBFUziVGZGyjKVuAwOpt0XS+CXA+PUtbUVCTh1Mo+yzFgLA2Fug6WGxxJxk00UkzskaSOpQ5VdgDtmBB336YGUlZTRpDI8plZLqpZWHlsQF0/Z3BwFvjPL0kFmqZHZmHl8M6rrYE/5YZuAcKiko2hU5Z2H2hYn2j310JGumuAXHOO0s4QSSva9wfPohFrfPXEnBeY6ek+xR0LakOyHNc/vE69NzpgCXFJY6fJSM9nRFcyIPZ3FyTr8e2FWo474EnhxTzyI6FWu2hzEeyCNNvawwcFoPFklqHfMWkCkGx8SIe0D8ToR2wU4hWJRSIkCo8LKyvG5N0N7izG/kP7J092AWpauK4QTzIU0kzm9h6W3Pb0xYo4GnzyRNM4jNla/lYb3JJ9ruMUqvjbVHixw0bMrOrF08xc7XUj3W0PTEFJzRIfEis1O6XVwRk8pG7qfv9jvrgGXg/LMssRWo8RJfMTIzgqAdBlsd7HfpiDinADABHGPFNwXYnSxsdd76aC+O+L1CVVC5gqLtBZZPFGXNoCVHrbY64q8E4t9WRzJmCsbJNID4b2GkY65twPQYBjjomqCQ8zECMELEbFT29STjKeYuIlqhiYnBsntG50RRqeuLHCuNTQyRhZc5d7vkzaqD7Jv01xBzdzAXq5GEYUEJZb7ARqP5YAvyTynFLE71sSpFGqlJQbA6Anftp8b4rR8Qp5YVqIaWKKUzLACpKjfWRfUqbe/HPKSvNE9PWSkQVEKlGY2Cy6AW12sAO2AtNw14pDFl8sRZWbNp5vQ67W1GAbeaJ4oWIgUDS+9/NudfWw91zhEquL3BBGh0F+4tfE3FuLEi1hbbe5sPXCzVz3vra2AtVNd7irdzqP1tiJay2vmv1N9PxGKDNb10+ePBKRYj5YCw9Xm7XHXb3fEa/LHMDMD5vhqP66YiVu+Ohobjf3YAkZgUbTMc33tbDZb+vrpsMVVkzNlZiLdvy+R/LEEdQdbjT0O2JCmgvpfXfUjvgIgoBbW2oI66dffp0BxJTVpDb3A2vt8rbemJ6bh6k5iQeu2h3G/Q769xjmThq2zIdRa49/brv39NcAW4ZWeYakD8/Tbb+mCnFKvKFcd7DuLenv64WaJiDYfodsPsHL/jULm4DAFgBvcAdO2Aj5W5uMcqk2zbZmF7A76XG+GLnnnxljjRGLoxvIQmXy6aG1z6YyeGUgjphyl4/HDHFmg8ViPLcXU97ge0dtNsAY4R9IQlPgJSssT+Vg4NspIGYE7AHr00wX4LDT1MhijRYZJr5+rKIxlOUdcw0JO98DOGcTqwPEbh9oMhBfQkKRY3ytop6+WwwFyVcaxziOJCx8rhvNfca3vtgCPHKaoohMskUmV5Cyyu65Wy6DKF2JW2/bHfLqyJJMamNZUmQZGJWzWNww92LLcVlq4oVqI5pYW1kYHyg9Mltb23vi7QcOZFsiEqPZBLaDt7WAg4rx/wY9lBtZRo2tt7DW2LXL1LSytFJU+Issih/I5AIv8AeUaqAcV+Hx01QVnq4GpzHmjGZiMzXAzK3dTcWwP5FVlqp5qi3VEYtYvl/ZGx0sbeuAk41xQ/X2jpKiMwhrgkh7NYFhmPx1Puxdo4ql5XUyKMqeIt1SxhHtXBFxvocUqcwU3jq8bfbHOtkt7VrhS4sd8VHiE9ZPLKMsaqUUZ7EBhr7O+gt2wDVwGhSpSQVMoljce1GQtrEHLoL3/liWVII8zSBJSGzRgKLRjsOpNt74TanmtIoxHBlRE0AHv1/wCJvvhZquYi411Pv1Pw1sT32wGjyc2LHpEigfu2uL76dcU251VyUcakHf5bHCAleSyk6WB2+NrjYnb54ig4zlVgyhn7jf8A4YDWeVOao0bKqBFvqLWsN9B0x3zTy81ZUl4pY1jmIzHLYjKgtnPUaW0tuMZXR8TJfXTYk4auJcRL0ZXU3dRmBIB12/ywEUHCXkqC0ihYYnLSWawOXdr9z+WHHhfE4+JwTRTraJSJVyWUlE1tbv8A1wt8Y4sainjWOHLkPgyMRYM3Q+p/rgFwdajhzMhAUyi2hzEC9vZ3H9MBqooJY5BNGsC0vgAZ31fIfMdPSwxjXHa6pknd2yEnLrYC65QF06eW2NCr+Yal4xTwIkySKwLANp0IAJ0y4z3jfLTRzFX8TMAt9QdSinftrgC/MHJwpeHQTh2ZpMg1b2Qy5tBtjrhnK8slF9c0+8GbOSWANs1iLem/fDcnLKSxqZp1iWSGFV0BQP4YGobQEi2vfC2vMRjpPqqlikbFfYtpc/eG974BE4vMSTsMBih1uf8APBCufzE+vXA9nPXAc2x2rG1r6HHKi2PSMB4SQNOu9sdZh2/XTHJUW3x+jPp78BIlQdgPh8N/fbFqwBAW5v3HX3/rfFZ21Bt0935YnhS50/P9aDbAE6KhZzvbN10/VsafwD6NKeSBZCSWtqDtf0FsJHLKeYggX6H+h/W2NKgmZEXISo7bX/rgFjm3kJKRPrUGy+2u/XRh6X0PvB74GcL+kFUVhJCpJ2y6C/QkHGnTwrUUskatm8RSu+oJFhftrr8MfO1TEyOyuCGUkMDuCCQR8DgLla93ZgLAm9sEKGtLxmK2Y28oP8u2AKVtt8WaVyXXwycxIy23v6dz6YBq4RwCsjAks6wm+okGXUEZWAJIvtqOuCVRx4VKwrLEwVSQPDtYEWXtr7sc8p8MqW8VqpZFpI438S9xdrWUAbkhtTb9nBnhFEaZCqyh0kUEWVmtfW4N9GwF6gooYF8GOYshsyqzKCTbfLlxXrODT1UqxorQqjBxMJUsbEXFl1uBrY9sJvNnGLVPkvdVCsxvduuxvYa7dd+2CPLXN9mAJt7z/XAMPGeLSVtUKGSn+wglVmljJ1FiddLKWve2CVVy5GJUqmqcsMMZygINDfQ9QffbXEvDKVHFTJ4rqjRFjGttWCkEg7k5QLDGZcTqWEZWnnm8MjVTcK3UDuDvfpgGSn409RTyxzOZVE4MeewKRm+uawOl9u2Fni6fVVEOc3uWvfcHb8MScK4t4YYzMrqAAUtcg9yRrgVzVUh5cy7EDL7sAMnqyTufXELVDaHtitJLr6emOQ3fAX6erOYi++pFr4M0fBxMUW9tLHpcfrTC3TtbW/wwz8vO52uMBqnKHKlF9XMUsYdj3F9MVq7iq8IleIIjwuqtGHBJ6jfa4b8hglyvBddDnktsGA/E9cV6zmKjnp1kq4iyCRoszAEq+wOh9Nx1F+uAXOHc4oFlhkOrXyHKLBiblidyb/ljni3AJqaGOd5nmmlbKwAHlXXKcx7iw1tvpjrmmpoZsiU8KiRfKri4vf8AbsLkg9974swc3GKKFKhPICVLMuniKd7E309cA3csV8SwjxAYVQBmJ0At3PS974zvn3i4HEJxkkNioBC6EZFsR8MHuZaZKpEker8OOSNstg1sym/mUaXN7X6Wwkcf5jUTkNZyqopZWuGKxqtxfvbAM1DRV1TRLFFYv9mzDIwKjKFTzHQjY6bYik5Zqsrx+PmdSPEX2QLb+bYgd8FuVZJfCu8pQMot4c5UDyLa63306YEtNW+ceIjAghXMmthpYAnXAZ9xiEpIyk3INrg4Evg9xyIh7sDcjr+OApOAgG2Orfljo4jIwHgbpj0HXHLY9zXwEwI64nona4xWVD88G+C0d2F/1/lgC/AGKEY1Lg9aJY8uQMQNycoxnn+hajKWhXNbtvihG/EM5QCVe2VWa7drjbANdHzaTWGKOnaNlJz2a+a2+lvTS2M75kqDLUzvYgtK5sRYi7HQ41rg30dBcxkeTxZY/M5IzK53IOum4wB55+jpwxnpULafbRCxcPuXUAAMjb2UXHa2wZbFTlmCgasQB7ztjUeKfR+eF0xkD5nMiZJQCFUEebNvbXQG9jp10wrcKgRftiuqjTtm2v8ADGy8n8YWWHwZQGUi1m1BU/dIO4wGd0HF5FzCUsUcAkKSVIvYm3Ud8HIFVACrw5SLjRNR8sC+ZGgoqqWJWIVVHhjMxIRgGAG+mu3piWOtyIgATKwtcta19mItpbrgFvmrhjOxqFBKOcobIVUkC1gbWJ0O2FhHKntj6Dp+Cx/VXSWqElOwQxZQCFYHUjfQtt8cKXM/0URMM9PJ4Ta3WQkq3XQqLqffp7sAu8rcyyErEod2byhUvmN9AARqP5YI1qSxTWaTwWAH2Eq3YKQRvba40xT4DTx8OVKl1n+sISCqZWUA31Ootcaak+mGz/8A0/D+NFYspjqgLRtKoAY7+GWUnQ9L/C+xBc4lDFHT5UbxJqpM0xsCFN9hl0AOvywl8coWWONtQCCNd9+uHri0i08qR5AkmUh4G0y3OlraFD3vqDpiXiHIPjQTMh8zXkjRQbAjca9LbYDHycehtPXHsyFGKnQg2I92P0DAOL7X192A7jOuH7lJECjNtfpgNQcrZwGU+IDsF9q/TS+p9N8HOFQhVsOhPz6+t8A6U3IsVW6mOqljjGrID7R6i4IIHvODnGuV6eWMwwhVlpjmjYhbKxAOU+jC3TQ2wi8O4q8L5lJ0/EYY5ajh07iona02gZDIQM1sgPh31O2+m2AFctcXilrvCqkiZbWj6Wew0JGhJNx77Ymq0vLURTQSsgYqzRR5zGlxlawFzfbNvphJ4YMtaoMgUMzLmChwNSoYjv1xo8XCXpWZBVq0xIIDEi8ZGzkXsb3IH9cAr8RnZpjCokhijYmJZYmIa4t5mIuFI1wlcT4W5lY+A4vY+UWBBAII9Dv8caZxzjlQpMc6yRRspUSj7RL2NjdNd+hscZfPxWpU5W8S6gDboAANxta2Ad+H0sXhIGo5ghRbktoWyjzD87euNHSbhktNDTgK0aqJEOU+QqdSTa4a97jqL4zChpKyangYS+JHI6Q+HmAymwtf0tg9xjg6Un2U04jYi4WxGh3IINrXuMB19NNHFMsVTCyt5bHL23U/jbXtjGZAb41Wr4O0kbxxVfj5RcxkfcGu+uttsZ/zFwOWllySrluAy7G6nYgjABsuOGTE9sRsMBHjxFudMdXwTg4eHXMuvptb9d8BUii6nB+hbKAflilPQsjZJFZG0NmFrg7Edwe+xwRjgsumAb+XePBTYmwxo/A5Edb2F/TGHQylRvg7wTmZ4jubYDSeaeYlhkjiJK+ID5xbS1u/QXvj2PjkTskSSiaYAksn3QNw1tB/ngRkpuIxL44a6NdcpKttY/A/ywY5VjoqSU09OiK0p1AOZrgXsWOuwvb44CpzPylFVwvZckrKblQPObaX/euAb9bWwA5NnAXKws8bZHF+o6+4741WWlU9LH0xmnOPDDR1f1lQTHN/aAbBhYE/EWb36YAlX8mQVDfWZicoiyyKP2kJyP8ABbgj3YziKGhlYsPGtmbdgtxfy6a2NsbJwrhpkgRifaQh16MjdL9Dbr64+fOPlY6udI75EkKrffKpyi/rYYB9jnpiAPtCLAWMrWsNtBYY6FFAysFmqI1KkNaZmXLubq1/wtjNP9IMOpxMePsEYX3Uj5i2AbxwiJ4hDGKhvFPtJq3obBToOoPzwsxcr8Qp57pTVBeJrpIsMliVNwdVFwbaddcN30bc5mCykFlay7De9h1vv+eNE4h9IKU8bSTKVUfMnoqjqTgIH4OnFI4nnhMVTGqsjlWHZijaAlb9DqDqPVF4n9bMlRHUzVEZhBIQKQGXupUWYWIIxWq/p0rWlzR5Y476R+GG8v7zHUnuRb0wxVf02vPTKtNH4VWWAKtYrl1uUuRfYabi/XfAZhxng8bRePnKNmyBJFYNJpfPfb0OAtLTWbX88fSPD+Zp3p4frVOudkGfPa3iAXN1IsvfFmm475iGhpkXzBbMpJI20A007+lsBiE0YBNrAWUjbYqtj7/XvfBHiFSQ8bnUyxI8nq+q5vewUMe979cabxLmxCFvFErB11DIHC31y9QdtR0vjOqrmSCYlqqiOck3eCQq3oLXKmwsNtgMBXFXe1jg5wXxy/iRzeFGushFrlR0AIN2wChoIpmvBIwi0v4ts6HXRgo200Ox99wLVVSuk7RwMHSMDMCdXzDUgdhfAVeORSNWPXQwPGmZcpZDYsqi5OmU3IvrvfACfmWV53lZjnZrk7fq23ww/cJ5mrxFJGtMPDTSRiD5b6i4J6j064WeLcuSzuXanWI2uWQixuNLi9sAT4J9IjL5ZNQdDfW+BXNNVBLVSSAsA2U2DWHsLew6a4DVPKNXGCxiYgAG62Oh2O98Q1HC5VNmha9lOrAHVQQbdNDgNbpOHlhB4SRRrkjLyMwZvYUFgNr7e7F/mBpXWJIFilMS5Geci5ud1t7r4V+FVdCfDjWGRWES+Lne33QWtrfU7YIcEhhkkf6rDIcg84LEk2/Z9fTAeUnDqnzOHhjdh4TgEgLGRe4INycAOYuV5pICxbxSlzckZifvAKOm1uuL/EKgVbRxxRyojsVLMN2A9ldbXv8ALEUQpA5gliqIyNSpJDBviflgMvlUg2xXIvhg5njDVUiwgrChAUtvYi9z3JN8DkoQwJG43H8/dgI6OhLsqjdiFHvJsPzwWEADtkuFBIGu4Glz77XPvxBw9GjdXG6MGHvBB/lg5W0IjkOXWOS7xnvGx0+K+yR0KnAe8NBnjNK+pys8BO6SKC5UH9hwCMu2bKRrvRpqsWwX5cS1Skh9mENI57KoP5nKo9WGAUkFhcYC7nFsdQzhTc4FJUEY9NRgGPxM63Dkd0DlM394a/DDJyDXxPMxhoxEVW0kniMxHYAuSbk32tfrthB4dWIrgyAlcbT9HVVTyrKsMSogy3IG7a79zbXAGYuKttfX1wD55Q1FOqlcxE0bW9ASW/3b4bajhCsLW+I6YF1HCGWWLM94/MCLakshUa9La/7WALrOsYQfdYgA9rjy39CdPeRjCvpd5TeCrkqUs0UzXOXeN+oYdA24O24332aXh6T0qxhnTOgQOpsw2sfUi3XrjNOLwzCqljqZikhJN7CzrbykDbKwAPoQR0wGRGTHDG+mNUpeGRDMA0ZOU+bw0uD8sQVnLdWxhEYDRzNZXsFF/UgXA6+tsAt8k0btODoBGGlswJvlQkC3vANyRht5u4ItTSwVJkYsjFJEVb5Sx8pA9wF9euOeDcEaCqqUkRg8UUlyDdWJAFr2vqrEjr8sM8FQy0bRrGEzg+1m0bSzXI1wGOUPLNTUSSpCjMYhdgLCw6e0RcnoouTrhk+jvkmKsWZqhyyrlVADa5NzmPuta3vxR5h4hJS1UnhSWM0SiU5VIO4uAdiMosRqNdcMH0cyCKnYj2mclvcAAB+fzwDlRUKVlKfsvDljJiYZiVDx+Qg36EWP97GScT4MYJGRlytGxBuOm4PyscblyyVj+tTFrpO6MVtorhMrG/71gfhhS564YskiSL1UrfvlOx/ut/u4BJNQGjDDfYj1/WuIo7C/m+00KqQfMCSBbp0wRoeEgOqyWCOcua+gPQm2HpeDGKsajFihCSi4uTGQVZVPQq6k+5hgEObjeQZY1CmmzFTbVlJBaJmB1Q629bHcYJVfO0cgCJljcqPtibM4bzZSbaC+9u2NVg5NpUjZRAt3OpPtfAntvbGXpwWzTUwMTCnnkQMwHsH7Rdf71vhgLFZ9IUc0f1eN1jlawnk+6wAy+0Be/wDTC54tMbIKuWwuAdb5v6X64ZU4NKmUZIBnGjEAC2+/fFWveSPws0cIDHJcKptf2b9rnr7sAKgEUjpCtXLqTrrfNbb1GKfHuXvDnZPrDtYLqfVFPfpe3wwfqknjBbwI/IM2YJqEzC7X7YVuM8ckaZi2Umy7LbZQB17YB/rqKsqRTSJTZDHAipquYrlUht+vTGh0XKiwoHRgswW+bYFyLm9jqCcBKCqaKngEWRAYY9QguTkW+pviokhZiWJY+uAPCjjXRjnKHOAife+8bnS5NzpirVJFLN9YanQNYDPICzEDay+yPfjjh9JkuW3PToBv88e8QjZxZeuAyjn+LNPJKnssbsOg9R2HphPiYq2Yf8R2xt0XJjP7drHtjN+Z+TXpZ5EAzIoDgjfw2JAJ/hYFT2074CnBACAy7H9fPBClq5IwUASSMm/hyLmW/ddQyN6qRfrfAbhtTkYg+yd/T1wedMuvfAR1dezIUVEiQkFljB8xG2ZmZmNugvYYC1CkYMswtiHh3CGqaiOFTbO1r9huTb0AJwFHg/LFTVlvAiLBfaYkKo66sdL26DXDRw76JJmsZZY0HZQXP8hjU6PhkdLSCGIZUBA9Tfck9Sevvxws4wCnD9ENHpd5ievmUX+GTTDtwbg0dOixwqEQdB36kk6knuceQTXxfgGAvIDilxhT4WbqjK/yOv4XwSXHNRCGVl/aBHzFsAOgiPgkA7FrelmJGFTn/hBk+rzW9kESMBdsgsb/AL1vMQPf3wy8uy5qe9yehP7wUB/kwYH1BwM57bLQhhurrbS+9wfzwGaS08cE8qCTxVyE502N7HTXXGicr05aERFr5UQi43U67dLWtjP4asFT5I7gMRdRfcG1+oHQHYe7FiLnioRgRkBVco8n3exwBPm4PBNIySsBM4LAMRYhbW0Px+OBcXEGaGRpZGbLbKGJNzqBrfQC5NuuJE4iawzvKBnRPEBUWF1stiOtw3ptgXUkMgQCxZht0Xbv+rYBb5i4PPUSLLGgZSgHtAdT0JGnmGvrg9y5TtTxBJMt738rBt7dVJF/TBWFLKxuLFdACCQA8Y1A1HxwFrKizafrTAMNPxFvrUCZm8N45Lpc5S4yEG21wLj4nDLxamVaS51yuD8WDL/MYzyl4jlnp2IG7r7rpe/v0wa4pzUJKaRQd5YwCBsoa5P4Gw7DAVI4wWKN7LfmNsX+IcwW+py5rSQSeAzX/wBVIPIx/hkRb/54WqjiJa7A6hrY9r6UTRm+zDW366GxwD03NEgMqutS5cZQwCkKdiRr8PhhS4Xw0PVVI8KoYAxsFUKGBMe5ufTS29sF6Dip8BHctro+Uj+0UZWOoNw1gw/ixX4DzIqVVYbMQ6wgFmVctkI1J0G+Akq+DuIR4kVWPDNwcqFQpO1g174EVcUElw/1gA7/AGOunY5txhqqua4pBZ+JQRLYDJfPt/Cv88V/BLXEFZTT6EgBsugBJJuLKLDc4C7y5zmslLklp5ppUGSW0ea69LjoCNbYzPmxYfrkvhB40uMqMhBXyi41Pe+GllrVYyxAq+XwpRGwYWGqMGtkbtoSRpgBzJRytUuxyOWCNmW9jdFPUA37jvfAbXRcBjelgPilT4Melrj2FxTHDRE/tiTscpFj8euBPLPOs7rDEUp2AjQFo51LKoUC5QXN9hbTU4MNL94nXAWoY82+L4ZRhf8A9JgG2LVNXBuuAMRsWNgLDAjmXgDM0dQvmaDMGS39pAw+0j99hmX94W64P8MAJ0xZniyn0OAxLmHkHzCWl80bWOXsG2I9PywHpYGBaF7h49r9v52/LD5xZnpppIlJCqc0f/Zv5lH905k/uYWOIHPaUf2iHX1HS/4jAAplINjhy+jWgDVTuTqkZyj1awPxC3+eIE4Mk6CZL+q9iNxbuMGH4X9TjWoi9qNwT6o1lIPxy/At3wDvWw3jI9R+eBqwgYIUdYs0eZT5Wsw9xG3vBuMcvTDrgKyjti/TvtfFdpVGgx1FPENZJFHpfAF4p77Yi4txdKeF5XOij8SbAfM4jp+LwnRXUYoc20Hj0xWKzlWV8o1zBTci3X3YDM+Ac81TSyyh2ZFYu0N/L4RuWAFrA5dQ2mo10OHX6R65fqUQUgiR1K+qhS1/xHzwm801AcLMvmmcGLIFs2RgbaWu2Uiw00ue2LPG+L031SkilaRp4IlV0QgBTlAIZjdQ2g2ucAv0iZs5/ZW499wP54pSsAdDodv16bY6k+kJYGtDTwbWN1zm3qW3Pwx3DzRT1hWORRBKSbOtgpJGmYHYXsN+vS2oEOAPcVFv/t3/ADXFKkOlz3P9MG6XgTU6yuzAgwyLYfwlv/LgMlMVhEl7guVtbW9g388AQolGRyT0F/8AaQ6et8B+NQBJAFzWKg+a1/w06YuUZdlYKygW1upPUHQ3FtsVOOSEzajVVUabbXv+OApcRjIijZfa8QD5o4wO4rXvGFiIVABfKpuddLsept+eLHF6/IY16qRJbvY2H88LVRVNI7O2pY3P67YBq4aU+ran7ViW17YucOqdLHp+WFSgmOa56bYO0TXNhrgGThbAmWA2s6509CND/L5HCdxGnaSWYJcKGAI9VQD57/PDHFweQ2JtGzeRHlcxgXIvbq3uAOO+EVCRz1CyrmYzDNa6/cUMctjIbG59m3qMBc5I5aWBAzIGkIvqL672xolVeKJM0ZlYkHIhAN73uL6eXGX1vMckchGYB4m+7YAMp6m5NtOrpp0xqnDawTwiRewK/wALAOo+AOXS/sHAcyV32pXwrgqC0hylRa9lIO51/HGY8z15+tSWpig8tgCm2RdduvtfHGjVVQVKotizEZr/ALPU6dfTQYz3nGoY1kmltE0I/wCrXAXfo5oPDpvFI80trf8AZroPmbn5YYKyvwOo5gsEKDQCJAB6ZRjufU4CKWa+t8X6CpI64FTG2O4ZRfXc+v8APAONBxe2t9Rgm/Gb9cJUUhOxwVozfAR89j/m8vfNG34Ov5N88J8wGZgNA2ow5c9L/wAgzfsTI3+Jf/NhAepBF+35YA1ypXZZjCf9Zqv8YG394fiBhvqaXPC8b6CRSp9xFr/zxlE9eVKSKbMhBB/eU6H8Ma/FxJaimjqF2kW9ux2YfBgR8MAv8icVdVkhYXdSdOxUlX+GbX+9g3PVM5tn+C9MZvxUuaqojjYq7MjKVYrq6hSMw2BZdb6a4HVPGOI8OcJK08PYSKrqf4WZSD8DgNZi4SW3J+OO24Sg3tjMaT6UqnrJG/oyZD81Nvwww0v0ri3mpgx7rOtv95BgHWl4IrHRdMXK+qpqKPPM4UDbXc9gNyfQYzfiP0tTlSsSRQD9pnMjD3AADGf8V5kaR8xZpZP236fwjZfhgHTnP6RRKxaJPBBBBOniOPU/dB7DXucIdLS1FY5SCNmA1IXRVXuzEhVHqxGL68BSECbiJYFhdKZDaZwdi9/7CM9yMx6DrinxDm+WaNogIoqe1lgRQEXUebXzNLp7bEnfbAQ8X5YmpVRpQhSS+R45EkU23GZCRf8AQwU+jzl4TvJLIt41GQbasdevYD8cC65m+q08I1MjNL8z4UY91kY/38bby5wIUtNHCo9keY6audWPz/ADAB+JK6wSElrZZBrb/opLbe7Cw7H6pHru5PxyL/XGgczRXpnHo/8A4MuM8qmtTQjvdvmqD+WA64ZL5ZBfp/XHXESPGIOui/4Ripw1rq2mhPz3wbl4cmaSRnJClQVQAWutgTI5VBt3O698Bm3FqnPVSHoDlHuWwxLwzlepmTxFiKxC15JCI0F9vM5APwvhr4rw2mhiSSKJQrmNi+sj3EgDgSsQu4J8iG4Ivpg27hXIMyu0rNCBmYyDZo5Cz3OVmyW8NVG/bALkXKMcUaySzGQMSLR2jTMLG3iSDM1wRbJG19bbYMT1CQBDCoiDpfy3z5lOVvMwaY6gN5UTRxqMUqDmCRC5Q5ZEtMLgk5ozfzZiXYZC2jEDQaYC1fMKmJ1YguZM4UDS7A5/Ktk3CkZi222AP8Q4pEzSSEyB5EVkyAWLlssgkbNnC3DEXkHTTAI1LzzSqoZ2lkLeHGBZjYAnQ5N9dm3wy8i8hzcRiM0wyU6q/g3bKWcjykWFhGGF7hbE3GuL3LvKwhoaiRSr1MNRIDJfVliOUgA62PmNsAHHKUsjqZWETZVuo873AtvstwB7Ntb6YY4CaWNUR3sBYXa5IuzanrYsf9rFqGcSJ4otZhmFvxBPocU5zmPm1A7DQDffvgCnB+KkMyzbWurW1HcXG4vqMJ/OFcjVkhANrJb/ALtcNVJGCBf9frXClzVAPrUmnRP8C4C9wuqzZP3Y0/wjFySoNzfALl99D/An5YIzTYDqaoNsQLWHqNP1fELtviuZ7m2AYaOu2wcpasYTqKo1GLtTxUIjE9Nf5YBg50rg3DJ7HYx/41xmBq9F7kYO8b4tbhhDHzTyiw7Igv8Anl/2sJhn9j0GAtzVHtD1P9cPH0a8YLwS0xOqMJFv+ydG+Fwp/vHGbGa5OC3KfFfq9ZG5NlY5G/hbT8DY/DAM3M0ZSvBH+sgB+KucbQtPFW0aeMiyRyxqzKwuLlQb+hv1GoxjXPL5a6AdRE9/i3+WNa5CrVbh9Pc+ypQ+9WYfyGAxP6Q/oyegfxYbvSubAnVo2Oyv39G69dd0wRN64+tOK8FjqYZIXuY5Vyta1x1uCdiDrtjLuJ/QdKpJgmR16CQFW+YBB/DAZRwzgstRII41Z3bYD8+wA3JOgwalrYeHi0GSer6z2zRwntCDo7j/AKUiw+6OuCnNvCa2iQ00VPKkbr9rMqMxl/dzLcLGP2Add2vsFvgfLwq5zEkqxIqZ3ac5bWADeVbljmJsBqRvbACeI17TuZJWzMQASdzYWBPc9ydSd8ckGN0bOmayuCCGH7QB0tmB3Bxo8HJPDIgVdp6lyLZwRCik7ELqxt+8fhgbPyLRRqHlqpbHoEVT/PT1GAA8Rn/5TSSsRlMUD5raaWDaDoHV9vXG+oFZc4K5SM176W3/AC64R4JOHx04aSNKsqhCeLaRwtixAVeg2uACAPTAWnmlmdYk8wjOZYyyopp2XMR4aEDQaec6mQ4B05i4zAVMCyBpGV2AXUZRHIDqNuu/Y4TaWZfsYyiEvGACylyrEWVraIBmAuXO18VuH1qqxju14/EVfZUFJI2F8i6Bdzc3N5B64p8alBhRToURXFgWNvYaw23ybnSxwBSs4ijZUWVpTGbXOlgy5iuVRkUq+dbLfS2uOpqt/rbrl8rgJmcaZiFKaucg+0Cmyi51wOFaJcv2QTUsXuc7s4LkML2AU3AAG3fAjnHirrVkCwygFX6230vtZr7WwBDjtaZ0kkIUN4niZUUhQrFVcLmOYqCqbAAd8BeIcyaoUBzKoBOqglSQDcHOfKF3I22xZ5dq0EdXJMsxaWFo45VF1EjMpOdjYa6C99LnTUHBLhPIcRi+tVEwkhDhctOSSScu7FbqBe5IU+UEgnS4KqzT1cllW5Yk5UAVRc9hYAXO5w8cpfRmyyB6lVG5CyglCoGr2UNmC3A81gWYaMAbtPBoPAjhiiEMUsiq2UONEsGHnceaS4JvmuoyGxBOHCgdZvrEKyKVRVRblTYsTfMSWztfpsco0GAo8wOv1ZJIyUjaQFV/sxljuQQo3zeU9hlFhvgHyjy7DLDJJKl3NRPcuL7SHp0ODnMbWraDMq5BE+ZQfKr+XdfZt5SAR2PbHvKSgx1Sg6pW1HwuwYfAg4BPaL6vM9MLZS2eG7WBU7r8O2CMOTKD0Gh7D+ZxPzxyZJWPHLFMEeNSMjDdibixB099jjjgdI5RlmFpojkfW99LhlHYjrgLlIg6fj2/V8JXNq/8rk9yf+GuHZIypynQ/Mn39MJPNTXqnJtsn/hrgIOCpaMH91P8OJmm1wEo+YQsSjwzoB9/0A/ZxzLzFfTw/wDe/wDbgCjy4qiS5wOfjoP3P97/ACxF/prX2P8Ae/8AbgGahBvijxtvOqEgAAM1z0voPwv8sccP5jC/6u/9/wD9uFvjfFi80jZbZmtvewAAAvbsMBJxSv8AFkAB8i6L7up+J1+XbFOV7n3Yqip9Pxx+FT6fjgLKHXEjrcYprVen4/5YmjrPT8f8sAw1XHTVTwO3tLCEb1ZdCfjv8cbL9F8Pi0boWIySnY9GVW/O+MR4VUJC/ieGW8rDKWFtV0Ps7ggH4Ydvo5+kA0zSjwc4dVNs9tQTr7J6HAbTSUPhPbPIwPRhcfPoffgkWxnjfSzf/wCmI/8A3f8Ax44P0r6/82P/AH3/AMeA0YDCxzxwaJ4ldgFdXAVwBfW4sT1BNtD2wFX6WP8A8b/+v/x4XOf/AKTDLShBBku4N/EvsCdsg64Dmu4e638iP7ri/wAjvbA2vo45osjRyXGyHcHrkcDU+m/phPj51l2NyP4v8sWm5qa2gcag/wBqSLjUEArodNxgCMHD4CENK/hyB7tHKQoYHQjNa1iLCzaeovgRxfxlncVKFJGzq4yiNLEllYW+5mPTTy4Gcb4tmkzqmQkAmzaX6m1tL4k4rzW9RSiKRQwUrlYm5UjS4Nri40I2wEnCeJBpBZipCAFVXysR5dTe+i5d76jBWeS5S+v2Sm/v0tgLwvwkjlcRsXsoBL/vLfTL+r46PGNV8m0QHtdj7sAYQaD+L/ytiD6RKIHwJBuc6G3oQy/4jgb/AKa7KRrf2vQjt64m5k434sKjJYiQtfNfcEW2GAGQ8QdYTFcZSU6C4yuWAzAXOrN16+mG+D6RG+qrTvGbZizusnmYm9zay2fU+YlvW5AOEAVHp1747+vG2344DaeD/SFSSyA1CBpUuq1GQIWWwu7RgkBmAKkXN7AAAHRki+kPhVMLK63LC5WN2Nz94+XprsTvpvj5yFdpt+vlj8a70/HAfQ3H+MxSuk8JLxyeTMAbEr1126jXAnlXm2npRXPUsyBqryjKSbmNSf64TeU+bclB4TRlsrlgwktbXa2Q6b9cBJ+NiWeqiaP7Kdbhc2qSIgKODl1IsQRbUMRgN64Rx6mrVL00ufLbMLEEX7g4AcX4p9X4lkfyrLCtj+0LsLntlP4HC39HXO8VNT5VpFubZmD5c3v8hwG+lLnD6xPTSLF4ZRGHt5rjMD+yPX54DQ6qA9zYa26f1OM85qqb1Uht0Tp+4uLfDPpBYxDNFcjQHxLaf7O/rhe49zF4k7tkIvl0zA7KBvl9MB//2Q=="/>
          <p:cNvSpPr>
            <a:spLocks noChangeAspect="1" noChangeArrowheads="1"/>
          </p:cNvSpPr>
          <p:nvPr/>
        </p:nvSpPr>
        <p:spPr bwMode="auto">
          <a:xfrm>
            <a:off x="460375" y="-5556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4" descr="data:image/jpeg;base64,/9j/4AAQSkZJRgABAQAAAQABAAD/2wCEAAkGBhQSERUUExQWFRUWGR8aGBgXFxwbHRwXIBwcGh0cHxwcHSYeHBojHh0cIC8hIycpLCwsGB4xNTAqNSYrLCkBCQoKBQUFDQUFDSkYEhgpKSkpKSkpKSkpKSkpKSkpKSkpKSkpKSkpKSkpKSkpKSkpKSkpKSkpKSkpKSkpKSkpKf/AABEIAL0BCwMBIgACEQEDEQH/xAAcAAACAwEBAQEAAAAAAAAAAAAFBgMEBwIBCAD/xABNEAACAQIEBAMEBwUEBQsFAQABAgMEEQASITEFBkFREyJhMnGBkQcUI0KhsfBSYnLB0TOCsuEVQ5Ki8SQ0U2Nzk7PC0uLjRFRkg6MW/8QAFAEBAAAAAAAAAAAAAAAAAAAAAP/EABQRAQAAAAAAAAAAAAAAAAAAAAD/2gAMAwEAAhEDEQA/AFqo5XklSFYYlF4wzHxEI0UG5PT3HBvlWlnhpGKUcLKWK+LIqNqDY7i4H4YA0PHZYFidUSIiEDKykrMDpt+16+mNM4RLnEDyMzCVVSOCB9EaxzSsDYEfP44BKj4KPFdjTU/ie1pMoHY6DQd8Ef8ARUdQ8Zlio0sLO5kUCy6nRQNx1ww0/wBGolJExiBDDMYVIYra+pJ0LbW9cdS8q08Uqs9I6xBjGT5MjAjRmF76YCq1NSeLFHD9TWLNctIiEMQL272N+vbBBhE1YsKUSPT5M3jpFGFFxlJ0W5AJ9/yviKo5TpmMS0sakOxMuZTmVdhkvbLY4vrwCODIFklIQZQM+UHqSQuh+OAXpOUqaV4ESlqEyMwdyoszA3Hmc2IOvT0w1TckUVTEPGp4w+TK1wsZU9/Jpe/UY6quMAjckC+lrHtp+OKkvEgLgHpexG//AABHXAK1Ly3AjBXhiAjuQV81yCBbVPMOtz3OJOa6eGogSHJTQszAl1jC6A3ABC632wcj4iim7bMNCR11tqBYW/HE0VbFIDcLZTvpvfWy66DfT0wAbkjgNKhmYpDICwVPsgVt1ALg3e+9sM44ZB0pYLd/Ci/ocDhxVEylQmmiixWx66dCf5+/HL8TLAkdOt7WvvpbXT8RgCtRwqny5hDALa28FPkfLgfTLCTfwqcjt4Mf/px+oeJxOvm+9mF7EkkX1202O2m2+K9fwJo/tImL3Oo0uPeDqDgD9JRU7b08H/cx/wDpws83crvBKKmmjh8EKfEj8BGy3GrhctyNNhtqdsS8I44cwDAkHD3TVwZAbWwGC0HGgROGERiAuG8BCd7dRfF2VYHSOFo73Nwy0qhtupGpw2c4cLpKeQs0UapKj2OU2E3qF6HTQdb4VJ+ONBMfEUISodLE2jNtRY7HpgJODPBF42Vc6dc9KrZbe0ATsccVcNK0LSRwuyn2QIgQLak36g+u2BlDJNJ4rIw8MtmcZv2wdSvbv7sF6CBigYTBESPJkVrKdSLW63ve57YDjhtRBVQwxLD4bXNnEUYGg9m5Hmvvrtj3jXK0lPCWZYXB8hZApbU+U2y2A6XwMo+FPTrHKZWMbsVGXUhhu3a3TFzh9VK2YeIVANyrkkst9AMBV4HyxNHGDJHEUDFhcKc2lrHTYEfjhj5W5hjqmEc0NIozqCFgVWK9TfYC+IKevLxAEiyEi17anqT0HS+FqrpBJFcpJBNE2UNsrjMSTsDcd8BpXMUXDoplSKBWm0YrHCpUjpckWv7sBuJVsU9TTqtH4fhEmVViRWdTplFhb9dMX+F1sMMJRkknlljAdgPMNNMpPrrcYgfjkjLGv2kccLgMrKM7G48twL3764CR6Gkq3dFCwBRZQ0cft7Aarf33OPOYOD09A6BaeOUSMC7Oi2VNmAAA12PbF3gsdOJneVfOzkx31I1zAE7Zr4Oji5kls0TWYlVLL5cvqdl13+GAz3iVNw+aQCCOwTQlYxqb37e10xZpo6MyEJBKehvGnXTqOmNHp+HpAFVY0yu+ZyCLBre1b4YpVzGRcmSNQ0hN728ota+l7nbAKTcFpgCrRPHqLMYkYXvsbLscGTylTySNGIQq5AwkyKACTsfL8hi5QyNTysqxlkY3F3uVPbXZe2I+Hc0tJGWlXwlLFSTa97mw0107nAW5eWKKsA8IRZUJDeHHHr6E5e+Mj515fSGtljQplXLbyqNMinoLY1eh4WsMeSMMGzlmZTYSBr+0evuxnfOiFa2QZALBOv8A1aYBWoaeWNYJ2gzxGMpdxmG1iRr5SNxj9wXjb0pZoyGDKUCljdRf8Cd7jD5wKhpQY3m8NaZ6ePOGkGUyBBdst7hr4S8kjTtHGsBJbKASDdbnKcvqLHAO3Lp4i7LUmJZY7LJdvJnUDTXXX4YJcP43NW+J43hCF7FYwSzKwFrjQXH4XxTPGiacJHMVKAAxkAILHzILG+XTbFSbj6gFsoBP7K2AUaAevpgGmOoSNf7TzD2vf6dhptgdXcwrlKEa311GoOx21thSrOOixOYEWFmF9+1ib3Gt72wr1nGZQ4CE7+uvp1uNtDfbAN3EuNkahgU2O4J2YaaZrW6Ht3GKdNxzxWucxBByk2sFtcle1iL/AJHC29a2xbUC46aaEe8XHcEYibi5Vvat6DQW3tpsb66a6n0wDWvGWid1sCD5AGAYAkaaWOhJFjoLA9RrVHF10LPlYMpyi+u99fMmpv1tsDbcLUlSPvEhSRpsts1za+9j77W647ruJKRmF73tfy26i+ltTpoLDfvgGF+LrYZb+bVxe4vvsLaa9r74tx8wtc2+A6H09BbX12xns3Ey/U2vfXQg9dtPj6Yt0lSb2LWBHXqPX1vrfAaZHzAVjY3yeXNZdAStrDT3D4YEyc4VD7SMV1J20J009B064rcJqVkRszKdLeYD3Dt/np78dGYpKUWmpWH3TlkFx02kH5YAtQ8SQDNI9ix8ul2LbaAa3vhofnCKEjNUokt8rxElgehzZcwUj398JcFNMsqMtBSFswsw8a4PQj7W1wfTFWDlCeWzTI6sq2HlNtNRe7E5mOg2GA0vi1alTTaZSuYEMbWNyQpAaxbbYb2wl0PF2WmENQIWneQq7uozCC5sGzba66agY64py01O6TLeSKQgsxNskgULlKm+hC3Bv1tfTA/mXikTJlGSOcXLNbMTe2UE7WAN9rjAGOFVizzrGfq3gAE+IUyhgLgkW1OuluxviKfl2qqpZKuKWJoc2SKOxGYL5ctvu7btvfEPLXKU1IFkqmjMcgAUK2Yq762O2U5bnS4wTr62mQmGNhEUdQCrlQTa+Z1Hta98Av0vD2ZvqviPHe7APYKrgnMoPWxGGKNs6J4mUOqhSVXe3XffF+CimWLwalo5GVsysLkgHW3s7XOI1Z1cCJUdwQchNvLcDW64Bb5f4nBFUziVGZGyjKVuAwOpt0XS+CXA+PUtbUVCTh1Mo+yzFgLA2Fug6WGxxJxk00UkzskaSOpQ5VdgDtmBB336YGUlZTRpDI8plZLqpZWHlsQF0/Z3BwFvjPL0kFmqZHZmHl8M6rrYE/5YZuAcKiko2hU5Z2H2hYn2j310JGumuAXHOO0s4QSSva9wfPohFrfPXEnBeY6ek+xR0LakOyHNc/vE69NzpgCXFJY6fJSM9nRFcyIPZ3FyTr8e2FWo474EnhxTzyI6FWu2hzEeyCNNvawwcFoPFklqHfMWkCkGx8SIe0D8ToR2wU4hWJRSIkCo8LKyvG5N0N7izG/kP7J092AWpauK4QTzIU0kzm9h6W3Pb0xYo4GnzyRNM4jNla/lYb3JJ9ruMUqvjbVHixw0bMrOrF08xc7XUj3W0PTEFJzRIfEis1O6XVwRk8pG7qfv9jvrgGXg/LMssRWo8RJfMTIzgqAdBlsd7HfpiDinADABHGPFNwXYnSxsdd76aC+O+L1CVVC5gqLtBZZPFGXNoCVHrbY64q8E4t9WRzJmCsbJNID4b2GkY65twPQYBjjomqCQ8zECMELEbFT29STjKeYuIlqhiYnBsntG50RRqeuLHCuNTQyRhZc5d7vkzaqD7Jv01xBzdzAXq5GEYUEJZb7ARqP5YAvyTynFLE71sSpFGqlJQbA6Anftp8b4rR8Qp5YVqIaWKKUzLACpKjfWRfUqbe/HPKSvNE9PWSkQVEKlGY2Cy6AW12sAO2AtNw14pDFl8sRZWbNp5vQ67W1GAbeaJ4oWIgUDS+9/NudfWw91zhEquL3BBGh0F+4tfE3FuLEi1hbbe5sPXCzVz3vra2AtVNd7irdzqP1tiJay2vmv1N9PxGKDNb10+ePBKRYj5YCw9Xm7XHXb3fEa/LHMDMD5vhqP66YiVu+Ohobjf3YAkZgUbTMc33tbDZb+vrpsMVVkzNlZiLdvy+R/LEEdQdbjT0O2JCmgvpfXfUjvgIgoBbW2oI66dffp0BxJTVpDb3A2vt8rbemJ6bh6k5iQeu2h3G/Q769xjmThq2zIdRa49/brv39NcAW4ZWeYakD8/Tbb+mCnFKvKFcd7DuLenv64WaJiDYfodsPsHL/jULm4DAFgBvcAdO2Aj5W5uMcqk2zbZmF7A76XG+GLnnnxljjRGLoxvIQmXy6aG1z6YyeGUgjphyl4/HDHFmg8ViPLcXU97ge0dtNsAY4R9IQlPgJSssT+Vg4NspIGYE7AHr00wX4LDT1MhijRYZJr5+rKIxlOUdcw0JO98DOGcTqwPEbh9oMhBfQkKRY3ytop6+WwwFyVcaxziOJCx8rhvNfca3vtgCPHKaoohMskUmV5Cyyu65Wy6DKF2JW2/bHfLqyJJMamNZUmQZGJWzWNww92LLcVlq4oVqI5pYW1kYHyg9Mltb23vi7QcOZFsiEqPZBLaDt7WAg4rx/wY9lBtZRo2tt7DW2LXL1LSytFJU+Issih/I5AIv8AeUaqAcV+Hx01QVnq4GpzHmjGZiMzXAzK3dTcWwP5FVlqp5qi3VEYtYvl/ZGx0sbeuAk41xQ/X2jpKiMwhrgkh7NYFhmPx1Puxdo4ql5XUyKMqeIt1SxhHtXBFxvocUqcwU3jq8bfbHOtkt7VrhS4sd8VHiE9ZPLKMsaqUUZ7EBhr7O+gt2wDVwGhSpSQVMoljce1GQtrEHLoL3/liWVII8zSBJSGzRgKLRjsOpNt74TanmtIoxHBlRE0AHv1/wCJvvhZquYi411Pv1Pw1sT32wGjyc2LHpEigfu2uL76dcU251VyUcakHf5bHCAleSyk6WB2+NrjYnb54ig4zlVgyhn7jf8A4YDWeVOao0bKqBFvqLWsN9B0x3zTy81ZUl4pY1jmIzHLYjKgtnPUaW0tuMZXR8TJfXTYk4auJcRL0ZXU3dRmBIB12/ywEUHCXkqC0ihYYnLSWawOXdr9z+WHHhfE4+JwTRTraJSJVyWUlE1tbv8A1wt8Y4sainjWOHLkPgyMRYM3Q+p/rgFwdajhzMhAUyi2hzEC9vZ3H9MBqooJY5BNGsC0vgAZ31fIfMdPSwxjXHa6pknd2yEnLrYC65QF06eW2NCr+Yal4xTwIkySKwLANp0IAJ0y4z3jfLTRzFX8TMAt9QdSinftrgC/MHJwpeHQTh2ZpMg1b2Qy5tBtjrhnK8slF9c0+8GbOSWANs1iLem/fDcnLKSxqZp1iWSGFV0BQP4YGobQEi2vfC2vMRjpPqqlikbFfYtpc/eG974BE4vMSTsMBih1uf8APBCufzE+vXA9nPXAc2x2rG1r6HHKi2PSMB4SQNOu9sdZh2/XTHJUW3x+jPp78BIlQdgPh8N/fbFqwBAW5v3HX3/rfFZ21Bt0935YnhS50/P9aDbAE6KhZzvbN10/VsafwD6NKeSBZCSWtqDtf0FsJHLKeYggX6H+h/W2NKgmZEXISo7bX/rgFjm3kJKRPrUGy+2u/XRh6X0PvB74GcL+kFUVhJCpJ2y6C/QkHGnTwrUUskatm8RSu+oJFhftrr8MfO1TEyOyuCGUkMDuCCQR8DgLla93ZgLAm9sEKGtLxmK2Y28oP8u2AKVtt8WaVyXXwycxIy23v6dz6YBq4RwCsjAks6wm+okGXUEZWAJIvtqOuCVRx4VKwrLEwVSQPDtYEWXtr7sc8p8MqW8VqpZFpI438S9xdrWUAbkhtTb9nBnhFEaZCqyh0kUEWVmtfW4N9GwF6gooYF8GOYshsyqzKCTbfLlxXrODT1UqxorQqjBxMJUsbEXFl1uBrY9sJvNnGLVPkvdVCsxvduuxvYa7dd+2CPLXN9mAJt7z/XAMPGeLSVtUKGSn+wglVmljJ1FiddLKWve2CVVy5GJUqmqcsMMZygINDfQ9QffbXEvDKVHFTJ4rqjRFjGttWCkEg7k5QLDGZcTqWEZWnnm8MjVTcK3UDuDvfpgGSn409RTyxzOZVE4MeewKRm+uawOl9u2Fni6fVVEOc3uWvfcHb8MScK4t4YYzMrqAAUtcg9yRrgVzVUh5cy7EDL7sAMnqyTufXELVDaHtitJLr6emOQ3fAX6erOYi++pFr4M0fBxMUW9tLHpcfrTC3TtbW/wwz8vO52uMBqnKHKlF9XMUsYdj3F9MVq7iq8IleIIjwuqtGHBJ6jfa4b8hglyvBddDnktsGA/E9cV6zmKjnp1kq4iyCRoszAEq+wOh9Nx1F+uAXOHc4oFlhkOrXyHKLBiblidyb/ljni3AJqaGOd5nmmlbKwAHlXXKcx7iw1tvpjrmmpoZsiU8KiRfKri4vf8AbsLkg9974swc3GKKFKhPICVLMuniKd7E309cA3csV8SwjxAYVQBmJ0At3PS974zvn3i4HEJxkkNioBC6EZFsR8MHuZaZKpEker8OOSNstg1sym/mUaXN7X6Wwkcf5jUTkNZyqopZWuGKxqtxfvbAM1DRV1TRLFFYv9mzDIwKjKFTzHQjY6bYik5Zqsrx+PmdSPEX2QLb+bYgd8FuVZJfCu8pQMot4c5UDyLa63306YEtNW+ceIjAghXMmthpYAnXAZ9xiEpIyk3INrg4Evg9xyIh7sDcjr+OApOAgG2Orfljo4jIwHgbpj0HXHLY9zXwEwI64nona4xWVD88G+C0d2F/1/lgC/AGKEY1Lg9aJY8uQMQNycoxnn+hajKWhXNbtvihG/EM5QCVe2VWa7drjbANdHzaTWGKOnaNlJz2a+a2+lvTS2M75kqDLUzvYgtK5sRYi7HQ41rg30dBcxkeTxZY/M5IzK53IOum4wB55+jpwxnpULafbRCxcPuXUAAMjb2UXHa2wZbFTlmCgasQB7ztjUeKfR+eF0xkD5nMiZJQCFUEebNvbXQG9jp10wrcKgRftiuqjTtm2v8ADGy8n8YWWHwZQGUi1m1BU/dIO4wGd0HF5FzCUsUcAkKSVIvYm3Ud8HIFVACrw5SLjRNR8sC+ZGgoqqWJWIVVHhjMxIRgGAG+mu3piWOtyIgATKwtcta19mItpbrgFvmrhjOxqFBKOcobIVUkC1gbWJ0O2FhHKntj6Dp+Cx/VXSWqElOwQxZQCFYHUjfQtt8cKXM/0URMM9PJ4Ta3WQkq3XQqLqffp7sAu8rcyyErEod2byhUvmN9AARqP5YI1qSxTWaTwWAH2Eq3YKQRvba40xT4DTx8OVKl1n+sISCqZWUA31Ootcaak+mGz/8A0/D+NFYspjqgLRtKoAY7+GWUnQ9L/C+xBc4lDFHT5UbxJqpM0xsCFN9hl0AOvywl8coWWONtQCCNd9+uHri0i08qR5AkmUh4G0y3OlraFD3vqDpiXiHIPjQTMh8zXkjRQbAjca9LbYDHycehtPXHsyFGKnQg2I92P0DAOL7X192A7jOuH7lJECjNtfpgNQcrZwGU+IDsF9q/TS+p9N8HOFQhVsOhPz6+t8A6U3IsVW6mOqljjGrID7R6i4IIHvODnGuV6eWMwwhVlpjmjYhbKxAOU+jC3TQ2wi8O4q8L5lJ0/EYY5ajh07iona02gZDIQM1sgPh31O2+m2AFctcXilrvCqkiZbWj6Wew0JGhJNx77Ymq0vLURTQSsgYqzRR5zGlxlawFzfbNvphJ4YMtaoMgUMzLmChwNSoYjv1xo8XCXpWZBVq0xIIDEi8ZGzkXsb3IH9cAr8RnZpjCokhijYmJZYmIa4t5mIuFI1wlcT4W5lY+A4vY+UWBBAII9Dv8caZxzjlQpMc6yRRspUSj7RL2NjdNd+hscZfPxWpU5W8S6gDboAANxta2Ad+H0sXhIGo5ghRbktoWyjzD87euNHSbhktNDTgK0aqJEOU+QqdSTa4a97jqL4zChpKyangYS+JHI6Q+HmAymwtf0tg9xjg6Un2U04jYi4WxGh3IINrXuMB19NNHFMsVTCyt5bHL23U/jbXtjGZAb41Wr4O0kbxxVfj5RcxkfcGu+uttsZ/zFwOWllySrluAy7G6nYgjABsuOGTE9sRsMBHjxFudMdXwTg4eHXMuvptb9d8BUii6nB+hbKAflilPQsjZJFZG0NmFrg7Edwe+xwRjgsumAb+XePBTYmwxo/A5Edb2F/TGHQylRvg7wTmZ4jubYDSeaeYlhkjiJK+ID5xbS1u/QXvj2PjkTskSSiaYAksn3QNw1tB/ngRkpuIxL44a6NdcpKttY/A/ywY5VjoqSU09OiK0p1AOZrgXsWOuwvb44CpzPylFVwvZckrKblQPObaX/euAb9bWwA5NnAXKws8bZHF+o6+4741WWlU9LH0xmnOPDDR1f1lQTHN/aAbBhYE/EWb36YAlX8mQVDfWZicoiyyKP2kJyP8ABbgj3YziKGhlYsPGtmbdgtxfy6a2NsbJwrhpkgRifaQh16MjdL9Dbr64+fOPlY6udI75EkKrffKpyi/rYYB9jnpiAPtCLAWMrWsNtBYY6FFAysFmqI1KkNaZmXLubq1/wtjNP9IMOpxMePsEYX3Uj5i2AbxwiJ4hDGKhvFPtJq3obBToOoPzwsxcr8Qp57pTVBeJrpIsMliVNwdVFwbaddcN30bc5mCykFlay7De9h1vv+eNE4h9IKU8bSTKVUfMnoqjqTgIH4OnFI4nnhMVTGqsjlWHZijaAlb9DqDqPVF4n9bMlRHUzVEZhBIQKQGXupUWYWIIxWq/p0rWlzR5Y476R+GG8v7zHUnuRb0wxVf02vPTKtNH4VWWAKtYrl1uUuRfYabi/XfAZhxng8bRePnKNmyBJFYNJpfPfb0OAtLTWbX88fSPD+Zp3p4frVOudkGfPa3iAXN1IsvfFmm475iGhpkXzBbMpJI20A007+lsBiE0YBNrAWUjbYqtj7/XvfBHiFSQ8bnUyxI8nq+q5vewUMe979cabxLmxCFvFErB11DIHC31y9QdtR0vjOqrmSCYlqqiOck3eCQq3oLXKmwsNtgMBXFXe1jg5wXxy/iRzeFGushFrlR0AIN2wChoIpmvBIwi0v4ts6HXRgo200Ox99wLVVSuk7RwMHSMDMCdXzDUgdhfAVeORSNWPXQwPGmZcpZDYsqi5OmU3IvrvfACfmWV53lZjnZrk7fq23ww/cJ5mrxFJGtMPDTSRiD5b6i4J6j064WeLcuSzuXanWI2uWQixuNLi9sAT4J9IjL5ZNQdDfW+BXNNVBLVSSAsA2U2DWHsLew6a4DVPKNXGCxiYgAG62Oh2O98Q1HC5VNmha9lOrAHVQQbdNDgNbpOHlhB4SRRrkjLyMwZvYUFgNr7e7F/mBpXWJIFilMS5Geci5ud1t7r4V+FVdCfDjWGRWES+Lne33QWtrfU7YIcEhhkkf6rDIcg84LEk2/Z9fTAeUnDqnzOHhjdh4TgEgLGRe4INycAOYuV5pICxbxSlzckZifvAKOm1uuL/EKgVbRxxRyojsVLMN2A9ldbXv8ALEUQpA5gliqIyNSpJDBviflgMvlUg2xXIvhg5njDVUiwgrChAUtvYi9z3JN8DkoQwJG43H8/dgI6OhLsqjdiFHvJsPzwWEADtkuFBIGu4Glz77XPvxBw9GjdXG6MGHvBB/lg5W0IjkOXWOS7xnvGx0+K+yR0KnAe8NBnjNK+pys8BO6SKC5UH9hwCMu2bKRrvRpqsWwX5cS1Skh9mENI57KoP5nKo9WGAUkFhcYC7nFsdQzhTc4FJUEY9NRgGPxM63Dkd0DlM394a/DDJyDXxPMxhoxEVW0kniMxHYAuSbk32tfrthB4dWIrgyAlcbT9HVVTyrKsMSogy3IG7a79zbXAGYuKttfX1wD55Q1FOqlcxE0bW9ASW/3b4bajhCsLW+I6YF1HCGWWLM94/MCLakshUa9La/7WALrOsYQfdYgA9rjy39CdPeRjCvpd5TeCrkqUs0UzXOXeN+oYdA24O24332aXh6T0qxhnTOgQOpsw2sfUi3XrjNOLwzCqljqZikhJN7CzrbykDbKwAPoQR0wGRGTHDG+mNUpeGRDMA0ZOU+bw0uD8sQVnLdWxhEYDRzNZXsFF/UgXA6+tsAt8k0btODoBGGlswJvlQkC3vANyRht5u4ItTSwVJkYsjFJEVb5Sx8pA9wF9euOeDcEaCqqUkRg8UUlyDdWJAFr2vqrEjr8sM8FQy0bRrGEzg+1m0bSzXI1wGOUPLNTUSSpCjMYhdgLCw6e0RcnoouTrhk+jvkmKsWZqhyyrlVADa5NzmPuta3vxR5h4hJS1UnhSWM0SiU5VIO4uAdiMosRqNdcMH0cyCKnYj2mclvcAAB+fzwDlRUKVlKfsvDljJiYZiVDx+Qg36EWP97GScT4MYJGRlytGxBuOm4PyscblyyVj+tTFrpO6MVtorhMrG/71gfhhS564YskiSL1UrfvlOx/ut/u4BJNQGjDDfYj1/WuIo7C/m+00KqQfMCSBbp0wRoeEgOqyWCOcua+gPQm2HpeDGKsajFihCSi4uTGQVZVPQq6k+5hgEObjeQZY1CmmzFTbVlJBaJmB1Q629bHcYJVfO0cgCJljcqPtibM4bzZSbaC+9u2NVg5NpUjZRAt3OpPtfAntvbGXpwWzTUwMTCnnkQMwHsH7Rdf71vhgLFZ9IUc0f1eN1jlawnk+6wAy+0Be/wDTC54tMbIKuWwuAdb5v6X64ZU4NKmUZIBnGjEAC2+/fFWveSPws0cIDHJcKptf2b9rnr7sAKgEUjpCtXLqTrrfNbb1GKfHuXvDnZPrDtYLqfVFPfpe3wwfqknjBbwI/IM2YJqEzC7X7YVuM8ckaZi2Umy7LbZQB17YB/rqKsqRTSJTZDHAipquYrlUht+vTGh0XKiwoHRgswW+bYFyLm9jqCcBKCqaKngEWRAYY9QguTkW+pviokhZiWJY+uAPCjjXRjnKHOAife+8bnS5NzpirVJFLN9YanQNYDPICzEDay+yPfjjh9JkuW3PToBv88e8QjZxZeuAyjn+LNPJKnssbsOg9R2HphPiYq2Yf8R2xt0XJjP7drHtjN+Z+TXpZ5EAzIoDgjfw2JAJ/hYFT2074CnBACAy7H9fPBClq5IwUASSMm/hyLmW/ddQyN6qRfrfAbhtTkYg+yd/T1wedMuvfAR1dezIUVEiQkFljB8xG2ZmZmNugvYYC1CkYMswtiHh3CGqaiOFTbO1r9huTb0AJwFHg/LFTVlvAiLBfaYkKo66sdL26DXDRw76JJmsZZY0HZQXP8hjU6PhkdLSCGIZUBA9Tfck9Sevvxws4wCnD9ENHpd5ievmUX+GTTDtwbg0dOixwqEQdB36kk6knuceQTXxfgGAvIDilxhT4WbqjK/yOv4XwSXHNRCGVl/aBHzFsAOgiPgkA7FrelmJGFTn/hBk+rzW9kESMBdsgsb/AL1vMQPf3wy8uy5qe9yehP7wUB/kwYH1BwM57bLQhhurrbS+9wfzwGaS08cE8qCTxVyE502N7HTXXGicr05aERFr5UQi43U67dLWtjP4asFT5I7gMRdRfcG1+oHQHYe7FiLnioRgRkBVco8n3exwBPm4PBNIySsBM4LAMRYhbW0Px+OBcXEGaGRpZGbLbKGJNzqBrfQC5NuuJE4iawzvKBnRPEBUWF1stiOtw3ptgXUkMgQCxZht0Xbv+rYBb5i4PPUSLLGgZSgHtAdT0JGnmGvrg9y5TtTxBJMt738rBt7dVJF/TBWFLKxuLFdACCQA8Y1A1HxwFrKizafrTAMNPxFvrUCZm8N45Lpc5S4yEG21wLj4nDLxamVaS51yuD8WDL/MYzyl4jlnp2IG7r7rpe/v0wa4pzUJKaRQd5YwCBsoa5P4Gw7DAVI4wWKN7LfmNsX+IcwW+py5rSQSeAzX/wBVIPIx/hkRb/54WqjiJa7A6hrY9r6UTRm+zDW366GxwD03NEgMqutS5cZQwCkKdiRr8PhhS4Xw0PVVI8KoYAxsFUKGBMe5ufTS29sF6Dip8BHctro+Uj+0UZWOoNw1gw/ixX4DzIqVVYbMQ6wgFmVctkI1J0G+Akq+DuIR4kVWPDNwcqFQpO1g174EVcUElw/1gA7/AGOunY5txhqqua4pBZ+JQRLYDJfPt/Cv88V/BLXEFZTT6EgBsugBJJuLKLDc4C7y5zmslLklp5ppUGSW0ea69LjoCNbYzPmxYfrkvhB40uMqMhBXyi41Pe+GllrVYyxAq+XwpRGwYWGqMGtkbtoSRpgBzJRytUuxyOWCNmW9jdFPUA37jvfAbXRcBjelgPilT4Melrj2FxTHDRE/tiTscpFj8euBPLPOs7rDEUp2AjQFo51LKoUC5QXN9hbTU4MNL94nXAWoY82+L4ZRhf8A9JgG2LVNXBuuAMRsWNgLDAjmXgDM0dQvmaDMGS39pAw+0j99hmX94W64P8MAJ0xZniyn0OAxLmHkHzCWl80bWOXsG2I9PywHpYGBaF7h49r9v52/LD5xZnpppIlJCqc0f/Zv5lH905k/uYWOIHPaUf2iHX1HS/4jAAplINjhy+jWgDVTuTqkZyj1awPxC3+eIE4Mk6CZL+q9iNxbuMGH4X9TjWoi9qNwT6o1lIPxy/At3wDvWw3jI9R+eBqwgYIUdYs0eZT5Wsw9xG3vBuMcvTDrgKyjti/TvtfFdpVGgx1FPENZJFHpfAF4p77Yi4txdKeF5XOij8SbAfM4jp+LwnRXUYoc20Hj0xWKzlWV8o1zBTci3X3YDM+Ac81TSyyh2ZFYu0N/L4RuWAFrA5dQ2mo10OHX6R65fqUQUgiR1K+qhS1/xHzwm801AcLMvmmcGLIFs2RgbaWu2Uiw00ue2LPG+L031SkilaRp4IlV0QgBTlAIZjdQ2g2ucAv0iZs5/ZW499wP54pSsAdDodv16bY6k+kJYGtDTwbWN1zm3qW3Pwx3DzRT1hWORRBKSbOtgpJGmYHYXsN+vS2oEOAPcVFv/t3/ADXFKkOlz3P9MG6XgTU6yuzAgwyLYfwlv/LgMlMVhEl7guVtbW9g388AQolGRyT0F/8AaQ6et8B+NQBJAFzWKg+a1/w06YuUZdlYKygW1upPUHQ3FtsVOOSEzajVVUabbXv+OApcRjIijZfa8QD5o4wO4rXvGFiIVABfKpuddLsept+eLHF6/IY16qRJbvY2H88LVRVNI7O2pY3P67YBq4aU+ran7ViW17YucOqdLHp+WFSgmOa56bYO0TXNhrgGThbAmWA2s6509CND/L5HCdxGnaSWYJcKGAI9VQD57/PDHFweQ2JtGzeRHlcxgXIvbq3uAOO+EVCRz1CyrmYzDNa6/cUMctjIbG59m3qMBc5I5aWBAzIGkIvqL672xolVeKJM0ZlYkHIhAN73uL6eXGX1vMckchGYB4m+7YAMp6m5NtOrpp0xqnDawTwiRewK/wALAOo+AOXS/sHAcyV32pXwrgqC0hylRa9lIO51/HGY8z15+tSWpig8tgCm2RdduvtfHGjVVQVKotizEZr/ALPU6dfTQYz3nGoY1kmltE0I/wCrXAXfo5oPDpvFI80trf8AZroPmbn5YYKyvwOo5gsEKDQCJAB6ZRjufU4CKWa+t8X6CpI64FTG2O4ZRfXc+v8APAONBxe2t9Rgm/Gb9cJUUhOxwVozfAR89j/m8vfNG34Ov5N88J8wGZgNA2ow5c9L/wAgzfsTI3+Jf/NhAepBF+35YA1ypXZZjCf9Zqv8YG394fiBhvqaXPC8b6CRSp9xFr/zxlE9eVKSKbMhBB/eU6H8Ma/FxJaimjqF2kW9ux2YfBgR8MAv8icVdVkhYXdSdOxUlX+GbX+9g3PVM5tn+C9MZvxUuaqojjYq7MjKVYrq6hSMw2BZdb6a4HVPGOI8OcJK08PYSKrqf4WZSD8DgNZi4SW3J+OO24Sg3tjMaT6UqnrJG/oyZD81Nvwww0v0ri3mpgx7rOtv95BgHWl4IrHRdMXK+qpqKPPM4UDbXc9gNyfQYzfiP0tTlSsSRQD9pnMjD3AADGf8V5kaR8xZpZP236fwjZfhgHTnP6RRKxaJPBBBBOniOPU/dB7DXucIdLS1FY5SCNmA1IXRVXuzEhVHqxGL68BSECbiJYFhdKZDaZwdi9/7CM9yMx6DrinxDm+WaNogIoqe1lgRQEXUebXzNLp7bEnfbAQ8X5YmpVRpQhSS+R45EkU23GZCRf8AQwU+jzl4TvJLIt41GQbasdevYD8cC65m+q08I1MjNL8z4UY91kY/38bby5wIUtNHCo9keY6audWPz/ADAB+JK6wSElrZZBrb/opLbe7Cw7H6pHru5PxyL/XGgczRXpnHo/8A4MuM8qmtTQjvdvmqD+WA64ZL5ZBfp/XHXESPGIOui/4Ripw1rq2mhPz3wbl4cmaSRnJClQVQAWutgTI5VBt3O698Bm3FqnPVSHoDlHuWwxLwzlepmTxFiKxC15JCI0F9vM5APwvhr4rw2mhiSSKJQrmNi+sj3EgDgSsQu4J8iG4Ivpg27hXIMyu0rNCBmYyDZo5Cz3OVmyW8NVG/bALkXKMcUaySzGQMSLR2jTMLG3iSDM1wRbJG19bbYMT1CQBDCoiDpfy3z5lOVvMwaY6gN5UTRxqMUqDmCRC5Q5ZEtMLgk5ozfzZiXYZC2jEDQaYC1fMKmJ1YguZM4UDS7A5/Ktk3CkZi222AP8Q4pEzSSEyB5EVkyAWLlssgkbNnC3DEXkHTTAI1LzzSqoZ2lkLeHGBZjYAnQ5N9dm3wy8i8hzcRiM0wyU6q/g3bKWcjykWFhGGF7hbE3GuL3LvKwhoaiRSr1MNRIDJfVliOUgA62PmNsAHHKUsjqZWETZVuo873AtvstwB7Ntb6YY4CaWNUR3sBYXa5IuzanrYsf9rFqGcSJ4otZhmFvxBPocU5zmPm1A7DQDffvgCnB+KkMyzbWurW1HcXG4vqMJ/OFcjVkhANrJb/ALtcNVJGCBf9frXClzVAPrUmnRP8C4C9wuqzZP3Y0/wjFySoNzfALl99D/An5YIzTYDqaoNsQLWHqNP1fELtviuZ7m2AYaOu2wcpasYTqKo1GLtTxUIjE9Nf5YBg50rg3DJ7HYx/41xmBq9F7kYO8b4tbhhDHzTyiw7Igv8Anl/2sJhn9j0GAtzVHtD1P9cPH0a8YLwS0xOqMJFv+ydG+Fwp/vHGbGa5OC3KfFfq9ZG5NlY5G/hbT8DY/DAM3M0ZSvBH+sgB+KucbQtPFW0aeMiyRyxqzKwuLlQb+hv1GoxjXPL5a6AdRE9/i3+WNa5CrVbh9Pc+ypQ+9WYfyGAxP6Q/oyegfxYbvSubAnVo2Oyv39G69dd0wRN64+tOK8FjqYZIXuY5Vyta1x1uCdiDrtjLuJ/QdKpJgmR16CQFW+YBB/DAZRwzgstRII41Z3bYD8+wA3JOgwalrYeHi0GSer6z2zRwntCDo7j/AKUiw+6OuCnNvCa2iQ00VPKkbr9rMqMxl/dzLcLGP2Add2vsFvgfLwq5zEkqxIqZ3ac5bWADeVbljmJsBqRvbACeI17TuZJWzMQASdzYWBPc9ydSd8ckGN0bOmayuCCGH7QB0tmB3Bxo8HJPDIgVdp6lyLZwRCik7ELqxt+8fhgbPyLRRqHlqpbHoEVT/PT1GAA8Rn/5TSSsRlMUD5raaWDaDoHV9vXG+oFZc4K5SM176W3/AC64R4JOHx04aSNKsqhCeLaRwtixAVeg2uACAPTAWnmlmdYk8wjOZYyyopp2XMR4aEDQaec6mQ4B05i4zAVMCyBpGV2AXUZRHIDqNuu/Y4TaWZfsYyiEvGACylyrEWVraIBmAuXO18VuH1qqxju14/EVfZUFJI2F8i6Bdzc3N5B64p8alBhRToURXFgWNvYaw23ybnSxwBSs4ijZUWVpTGbXOlgy5iuVRkUq+dbLfS2uOpqt/rbrl8rgJmcaZiFKaucg+0Cmyi51wOFaJcv2QTUsXuc7s4LkML2AU3AAG3fAjnHirrVkCwygFX6230vtZr7WwBDjtaZ0kkIUN4niZUUhQrFVcLmOYqCqbAAd8BeIcyaoUBzKoBOqglSQDcHOfKF3I22xZ5dq0EdXJMsxaWFo45VF1EjMpOdjYa6C99LnTUHBLhPIcRi+tVEwkhDhctOSSScu7FbqBe5IU+UEgnS4KqzT1cllW5Yk5UAVRc9hYAXO5w8cpfRmyyB6lVG5CyglCoGr2UNmC3A81gWYaMAbtPBoPAjhiiEMUsiq2UONEsGHnceaS4JvmuoyGxBOHCgdZvrEKyKVRVRblTYsTfMSWztfpsco0GAo8wOv1ZJIyUjaQFV/sxljuQQo3zeU9hlFhvgHyjy7DLDJJKl3NRPcuL7SHp0ODnMbWraDMq5BE+ZQfKr+XdfZt5SAR2PbHvKSgx1Sg6pW1HwuwYfAg4BPaL6vM9MLZS2eG7WBU7r8O2CMOTKD0Gh7D+ZxPzxyZJWPHLFMEeNSMjDdibixB099jjjgdI5RlmFpojkfW99LhlHYjrgLlIg6fj2/V8JXNq/8rk9yf+GuHZIypynQ/Mn39MJPNTXqnJtsn/hrgIOCpaMH91P8OJmm1wEo+YQsSjwzoB9/0A/ZxzLzFfTw/wDe/wDbgCjy4qiS5wOfjoP3P97/ACxF/prX2P8Ae/8AbgGahBvijxtvOqEgAAM1z0voPwv8sccP5jC/6u/9/wD9uFvjfFi80jZbZmtvewAAAvbsMBJxSv8AFkAB8i6L7up+J1+XbFOV7n3Yqip9Pxx+FT6fjgLKHXEjrcYprVen4/5YmjrPT8f8sAw1XHTVTwO3tLCEb1ZdCfjv8cbL9F8Pi0boWIySnY9GVW/O+MR4VUJC/ieGW8rDKWFtV0Ps7ggH4Ydvo5+kA0zSjwc4dVNs9tQTr7J6HAbTSUPhPbPIwPRhcfPoffgkWxnjfSzf/wCmI/8A3f8Ax44P0r6/82P/AH3/AMeA0YDCxzxwaJ4ldgFdXAVwBfW4sT1BNtD2wFX6WP8A8b/+v/x4XOf/AKTDLShBBku4N/EvsCdsg64Dmu4e638iP7ri/wAjvbA2vo45osjRyXGyHcHrkcDU+m/phPj51l2NyP4v8sWm5qa2gcag/wBqSLjUEArodNxgCMHD4CENK/hyB7tHKQoYHQjNa1iLCzaeovgRxfxlncVKFJGzq4yiNLEllYW+5mPTTy4Gcb4tmkzqmQkAmzaX6m1tL4k4rzW9RSiKRQwUrlYm5UjS4Nri40I2wEnCeJBpBZipCAFVXysR5dTe+i5d76jBWeS5S+v2Sm/v0tgLwvwkjlcRsXsoBL/vLfTL+r46PGNV8m0QHtdj7sAYQaD+L/ytiD6RKIHwJBuc6G3oQy/4jgb/AKa7KRrf2vQjt64m5k434sKjJYiQtfNfcEW2GAGQ8QdYTFcZSU6C4yuWAzAXOrN16+mG+D6RG+qrTvGbZizusnmYm9zay2fU+YlvW5AOEAVHp1747+vG2344DaeD/SFSSyA1CBpUuq1GQIWWwu7RgkBmAKkXN7AAAHRki+kPhVMLK63LC5WN2Nz94+XprsTvpvj5yFdpt+vlj8a70/HAfQ3H+MxSuk8JLxyeTMAbEr1126jXAnlXm2npRXPUsyBqryjKSbmNSf64TeU+bclB4TRlsrlgwktbXa2Q6b9cBJ+NiWeqiaP7Kdbhc2qSIgKODl1IsQRbUMRgN64Rx6mrVL00ufLbMLEEX7g4AcX4p9X4lkfyrLCtj+0LsLntlP4HC39HXO8VNT5VpFubZmD5c3v8hwG+lLnD6xPTSLF4ZRGHt5rjMD+yPX54DQ6qA9zYa26f1OM85qqb1Uht0Tp+4uLfDPpBYxDNFcjQHxLaf7O/rhe49zF4k7tkIvl0zA7KBvl9MB//2Q=="/>
          <p:cNvSpPr>
            <a:spLocks noChangeAspect="1" noChangeArrowheads="1"/>
          </p:cNvSpPr>
          <p:nvPr/>
        </p:nvSpPr>
        <p:spPr bwMode="auto">
          <a:xfrm>
            <a:off x="612775" y="-4032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data:image/jpeg;base64,/9j/4AAQSkZJRgABAQAAAQABAAD/2wCEAAkGBhQSERUUExQWFRUWGR8aGBgXFxwbHRwXIBwcGh0cHxwcHSYeHBojHh0cIC8hIycpLCwsGB4xNTAqNSYrLCkBCQoKBQUFDQUFDSkYEhgpKSkpKSkpKSkpKSkpKSkpKSkpKSkpKSkpKSkpKSkpKSkpKSkpKSkpKSkpKSkpKSkpKf/AABEIAL0BCwMBIgACEQEDEQH/xAAcAAACAwEBAQEAAAAAAAAAAAAFBgMEBwIBCAD/xABNEAACAQIEBAMEBwUEBQsFAQABAgMEEQASITEFBkFREyJhMnGBkQcUI0KhsfBSYnLB0TOCsuEVQ5Ki8SQ0U2Nzk7PC0uLjRFRkg6MW/8QAFAEBAAAAAAAAAAAAAAAAAAAAAP/EABQRAQAAAAAAAAAAAAAAAAAAAAD/2gAMAwEAAhEDEQA/AFqo5XklSFYYlF4wzHxEI0UG5PT3HBvlWlnhpGKUcLKWK+LIqNqDY7i4H4YA0PHZYFidUSIiEDKykrMDpt+16+mNM4RLnEDyMzCVVSOCB9EaxzSsDYEfP44BKj4KPFdjTU/ie1pMoHY6DQd8Ef8ARUdQ8Zlio0sLO5kUCy6nRQNx1ww0/wBGolJExiBDDMYVIYra+pJ0LbW9cdS8q08Uqs9I6xBjGT5MjAjRmF76YCq1NSeLFHD9TWLNctIiEMQL272N+vbBBhE1YsKUSPT5M3jpFGFFxlJ0W5AJ9/yviKo5TpmMS0sakOxMuZTmVdhkvbLY4vrwCODIFklIQZQM+UHqSQuh+OAXpOUqaV4ESlqEyMwdyoszA3Hmc2IOvT0w1TckUVTEPGp4w+TK1wsZU9/Jpe/UY6quMAjckC+lrHtp+OKkvEgLgHpexG//AABHXAK1Ly3AjBXhiAjuQV81yCBbVPMOtz3OJOa6eGogSHJTQszAl1jC6A3ABC632wcj4iim7bMNCR11tqBYW/HE0VbFIDcLZTvpvfWy66DfT0wAbkjgNKhmYpDICwVPsgVt1ALg3e+9sM44ZB0pYLd/Ci/ocDhxVEylQmmiixWx66dCf5+/HL8TLAkdOt7WvvpbXT8RgCtRwqny5hDALa28FPkfLgfTLCTfwqcjt4Mf/px+oeJxOvm+9mF7EkkX1202O2m2+K9fwJo/tImL3Oo0uPeDqDgD9JRU7b08H/cx/wDpws83crvBKKmmjh8EKfEj8BGy3GrhctyNNhtqdsS8I44cwDAkHD3TVwZAbWwGC0HGgROGERiAuG8BCd7dRfF2VYHSOFo73Nwy0qhtupGpw2c4cLpKeQs0UapKj2OU2E3qF6HTQdb4VJ+ONBMfEUISodLE2jNtRY7HpgJODPBF42Vc6dc9KrZbe0ATsccVcNK0LSRwuyn2QIgQLak36g+u2BlDJNJ4rIw8MtmcZv2wdSvbv7sF6CBigYTBESPJkVrKdSLW63ve57YDjhtRBVQwxLD4bXNnEUYGg9m5Hmvvrtj3jXK0lPCWZYXB8hZApbU+U2y2A6XwMo+FPTrHKZWMbsVGXUhhu3a3TFzh9VK2YeIVANyrkkst9AMBV4HyxNHGDJHEUDFhcKc2lrHTYEfjhj5W5hjqmEc0NIozqCFgVWK9TfYC+IKevLxAEiyEi17anqT0HS+FqrpBJFcpJBNE2UNsrjMSTsDcd8BpXMUXDoplSKBWm0YrHCpUjpckWv7sBuJVsU9TTqtH4fhEmVViRWdTplFhb9dMX+F1sMMJRkknlljAdgPMNNMpPrrcYgfjkjLGv2kccLgMrKM7G48twL3764CR6Gkq3dFCwBRZQ0cft7Aarf33OPOYOD09A6BaeOUSMC7Oi2VNmAAA12PbF3gsdOJneVfOzkx31I1zAE7Zr4Oji5kls0TWYlVLL5cvqdl13+GAz3iVNw+aQCCOwTQlYxqb37e10xZpo6MyEJBKehvGnXTqOmNHp+HpAFVY0yu+ZyCLBre1b4YpVzGRcmSNQ0hN728ota+l7nbAKTcFpgCrRPHqLMYkYXvsbLscGTylTySNGIQq5AwkyKACTsfL8hi5QyNTysqxlkY3F3uVPbXZe2I+Hc0tJGWlXwlLFSTa97mw0107nAW5eWKKsA8IRZUJDeHHHr6E5e+Mj515fSGtljQplXLbyqNMinoLY1eh4WsMeSMMGzlmZTYSBr+0evuxnfOiFa2QZALBOv8A1aYBWoaeWNYJ2gzxGMpdxmG1iRr5SNxj9wXjb0pZoyGDKUCljdRf8Cd7jD5wKhpQY3m8NaZ6ePOGkGUyBBdst7hr4S8kjTtHGsBJbKASDdbnKcvqLHAO3Lp4i7LUmJZY7LJdvJnUDTXXX4YJcP43NW+J43hCF7FYwSzKwFrjQXH4XxTPGiacJHMVKAAxkAILHzILG+XTbFSbj6gFsoBP7K2AUaAevpgGmOoSNf7TzD2vf6dhptgdXcwrlKEa311GoOx21thSrOOixOYEWFmF9+1ib3Gt72wr1nGZQ4CE7+uvp1uNtDfbAN3EuNkahgU2O4J2YaaZrW6Ht3GKdNxzxWucxBByk2sFtcle1iL/AJHC29a2xbUC46aaEe8XHcEYibi5Vvat6DQW3tpsb66a6n0wDWvGWid1sCD5AGAYAkaaWOhJFjoLA9RrVHF10LPlYMpyi+u99fMmpv1tsDbcLUlSPvEhSRpsts1za+9j77W647ruJKRmF73tfy26i+ltTpoLDfvgGF+LrYZb+bVxe4vvsLaa9r74tx8wtc2+A6H09BbX12xns3Ey/U2vfXQg9dtPj6Yt0lSb2LWBHXqPX1vrfAaZHzAVjY3yeXNZdAStrDT3D4YEyc4VD7SMV1J20J009B064rcJqVkRszKdLeYD3Dt/np78dGYpKUWmpWH3TlkFx02kH5YAtQ8SQDNI9ix8ul2LbaAa3vhofnCKEjNUokt8rxElgehzZcwUj398JcFNMsqMtBSFswsw8a4PQj7W1wfTFWDlCeWzTI6sq2HlNtNRe7E5mOg2GA0vi1alTTaZSuYEMbWNyQpAaxbbYb2wl0PF2WmENQIWneQq7uozCC5sGzba66agY64py01O6TLeSKQgsxNskgULlKm+hC3Bv1tfTA/mXikTJlGSOcXLNbMTe2UE7WAN9rjAGOFVizzrGfq3gAE+IUyhgLgkW1OuluxviKfl2qqpZKuKWJoc2SKOxGYL5ctvu7btvfEPLXKU1IFkqmjMcgAUK2Yq762O2U5bnS4wTr62mQmGNhEUdQCrlQTa+Z1Hta98Av0vD2ZvqviPHe7APYKrgnMoPWxGGKNs6J4mUOqhSVXe3XffF+CimWLwalo5GVsysLkgHW3s7XOI1Z1cCJUdwQchNvLcDW64Bb5f4nBFUziVGZGyjKVuAwOpt0XS+CXA+PUtbUVCTh1Mo+yzFgLA2Fug6WGxxJxk00UkzskaSOpQ5VdgDtmBB336YGUlZTRpDI8plZLqpZWHlsQF0/Z3BwFvjPL0kFmqZHZmHl8M6rrYE/5YZuAcKiko2hU5Z2H2hYn2j310JGumuAXHOO0s4QSSva9wfPohFrfPXEnBeY6ek+xR0LakOyHNc/vE69NzpgCXFJY6fJSM9nRFcyIPZ3FyTr8e2FWo474EnhxTzyI6FWu2hzEeyCNNvawwcFoPFklqHfMWkCkGx8SIe0D8ToR2wU4hWJRSIkCo8LKyvG5N0N7izG/kP7J092AWpauK4QTzIU0kzm9h6W3Pb0xYo4GnzyRNM4jNla/lYb3JJ9ruMUqvjbVHixw0bMrOrF08xc7XUj3W0PTEFJzRIfEis1O6XVwRk8pG7qfv9jvrgGXg/LMssRWo8RJfMTIzgqAdBlsd7HfpiDinADABHGPFNwXYnSxsdd76aC+O+L1CVVC5gqLtBZZPFGXNoCVHrbY64q8E4t9WRzJmCsbJNID4b2GkY65twPQYBjjomqCQ8zECMELEbFT29STjKeYuIlqhiYnBsntG50RRqeuLHCuNTQyRhZc5d7vkzaqD7Jv01xBzdzAXq5GEYUEJZb7ARqP5YAvyTynFLE71sSpFGqlJQbA6Anftp8b4rR8Qp5YVqIaWKKUzLACpKjfWRfUqbe/HPKSvNE9PWSkQVEKlGY2Cy6AW12sAO2AtNw14pDFl8sRZWbNp5vQ67W1GAbeaJ4oWIgUDS+9/NudfWw91zhEquL3BBGh0F+4tfE3FuLEi1hbbe5sPXCzVz3vra2AtVNd7irdzqP1tiJay2vmv1N9PxGKDNb10+ePBKRYj5YCw9Xm7XHXb3fEa/LHMDMD5vhqP66YiVu+Ohobjf3YAkZgUbTMc33tbDZb+vrpsMVVkzNlZiLdvy+R/LEEdQdbjT0O2JCmgvpfXfUjvgIgoBbW2oI66dffp0BxJTVpDb3A2vt8rbemJ6bh6k5iQeu2h3G/Q769xjmThq2zIdRa49/brv39NcAW4ZWeYakD8/Tbb+mCnFKvKFcd7DuLenv64WaJiDYfodsPsHL/jULm4DAFgBvcAdO2Aj5W5uMcqk2zbZmF7A76XG+GLnnnxljjRGLoxvIQmXy6aG1z6YyeGUgjphyl4/HDHFmg8ViPLcXU97ge0dtNsAY4R9IQlPgJSssT+Vg4NspIGYE7AHr00wX4LDT1MhijRYZJr5+rKIxlOUdcw0JO98DOGcTqwPEbh9oMhBfQkKRY3ytop6+WwwFyVcaxziOJCx8rhvNfca3vtgCPHKaoohMskUmV5Cyyu65Wy6DKF2JW2/bHfLqyJJMamNZUmQZGJWzWNww92LLcVlq4oVqI5pYW1kYHyg9Mltb23vi7QcOZFsiEqPZBLaDt7WAg4rx/wY9lBtZRo2tt7DW2LXL1LSytFJU+Issih/I5AIv8AeUaqAcV+Hx01QVnq4GpzHmjGZiMzXAzK3dTcWwP5FVlqp5qi3VEYtYvl/ZGx0sbeuAk41xQ/X2jpKiMwhrgkh7NYFhmPx1Puxdo4ql5XUyKMqeIt1SxhHtXBFxvocUqcwU3jq8bfbHOtkt7VrhS4sd8VHiE9ZPLKMsaqUUZ7EBhr7O+gt2wDVwGhSpSQVMoljce1GQtrEHLoL3/liWVII8zSBJSGzRgKLRjsOpNt74TanmtIoxHBlRE0AHv1/wCJvvhZquYi411Pv1Pw1sT32wGjyc2LHpEigfu2uL76dcU251VyUcakHf5bHCAleSyk6WB2+NrjYnb54ig4zlVgyhn7jf8A4YDWeVOao0bKqBFvqLWsN9B0x3zTy81ZUl4pY1jmIzHLYjKgtnPUaW0tuMZXR8TJfXTYk4auJcRL0ZXU3dRmBIB12/ywEUHCXkqC0ihYYnLSWawOXdr9z+WHHhfE4+JwTRTraJSJVyWUlE1tbv8A1wt8Y4sainjWOHLkPgyMRYM3Q+p/rgFwdajhzMhAUyi2hzEC9vZ3H9MBqooJY5BNGsC0vgAZ31fIfMdPSwxjXHa6pknd2yEnLrYC65QF06eW2NCr+Yal4xTwIkySKwLANp0IAJ0y4z3jfLTRzFX8TMAt9QdSinftrgC/MHJwpeHQTh2ZpMg1b2Qy5tBtjrhnK8slF9c0+8GbOSWANs1iLem/fDcnLKSxqZp1iWSGFV0BQP4YGobQEi2vfC2vMRjpPqqlikbFfYtpc/eG974BE4vMSTsMBih1uf8APBCufzE+vXA9nPXAc2x2rG1r6HHKi2PSMB4SQNOu9sdZh2/XTHJUW3x+jPp78BIlQdgPh8N/fbFqwBAW5v3HX3/rfFZ21Bt0935YnhS50/P9aDbAE6KhZzvbN10/VsafwD6NKeSBZCSWtqDtf0FsJHLKeYggX6H+h/W2NKgmZEXISo7bX/rgFjm3kJKRPrUGy+2u/XRh6X0PvB74GcL+kFUVhJCpJ2y6C/QkHGnTwrUUskatm8RSu+oJFhftrr8MfO1TEyOyuCGUkMDuCCQR8DgLla93ZgLAm9sEKGtLxmK2Y28oP8u2AKVtt8WaVyXXwycxIy23v6dz6YBq4RwCsjAks6wm+okGXUEZWAJIvtqOuCVRx4VKwrLEwVSQPDtYEWXtr7sc8p8MqW8VqpZFpI438S9xdrWUAbkhtTb9nBnhFEaZCqyh0kUEWVmtfW4N9GwF6gooYF8GOYshsyqzKCTbfLlxXrODT1UqxorQqjBxMJUsbEXFl1uBrY9sJvNnGLVPkvdVCsxvduuxvYa7dd+2CPLXN9mAJt7z/XAMPGeLSVtUKGSn+wglVmljJ1FiddLKWve2CVVy5GJUqmqcsMMZygINDfQ9QffbXEvDKVHFTJ4rqjRFjGttWCkEg7k5QLDGZcTqWEZWnnm8MjVTcK3UDuDvfpgGSn409RTyxzOZVE4MeewKRm+uawOl9u2Fni6fVVEOc3uWvfcHb8MScK4t4YYzMrqAAUtcg9yRrgVzVUh5cy7EDL7sAMnqyTufXELVDaHtitJLr6emOQ3fAX6erOYi++pFr4M0fBxMUW9tLHpcfrTC3TtbW/wwz8vO52uMBqnKHKlF9XMUsYdj3F9MVq7iq8IleIIjwuqtGHBJ6jfa4b8hglyvBddDnktsGA/E9cV6zmKjnp1kq4iyCRoszAEq+wOh9Nx1F+uAXOHc4oFlhkOrXyHKLBiblidyb/ljni3AJqaGOd5nmmlbKwAHlXXKcx7iw1tvpjrmmpoZsiU8KiRfKri4vf8AbsLkg9974swc3GKKFKhPICVLMuniKd7E309cA3csV8SwjxAYVQBmJ0At3PS974zvn3i4HEJxkkNioBC6EZFsR8MHuZaZKpEker8OOSNstg1sym/mUaXN7X6Wwkcf5jUTkNZyqopZWuGKxqtxfvbAM1DRV1TRLFFYv9mzDIwKjKFTzHQjY6bYik5Zqsrx+PmdSPEX2QLb+bYgd8FuVZJfCu8pQMot4c5UDyLa63306YEtNW+ceIjAghXMmthpYAnXAZ9xiEpIyk3INrg4Evg9xyIh7sDcjr+OApOAgG2Orfljo4jIwHgbpj0HXHLY9zXwEwI64nona4xWVD88G+C0d2F/1/lgC/AGKEY1Lg9aJY8uQMQNycoxnn+hajKWhXNbtvihG/EM5QCVe2VWa7drjbANdHzaTWGKOnaNlJz2a+a2+lvTS2M75kqDLUzvYgtK5sRYi7HQ41rg30dBcxkeTxZY/M5IzK53IOum4wB55+jpwxnpULafbRCxcPuXUAAMjb2UXHa2wZbFTlmCgasQB7ztjUeKfR+eF0xkD5nMiZJQCFUEebNvbXQG9jp10wrcKgRftiuqjTtm2v8ADGy8n8YWWHwZQGUi1m1BU/dIO4wGd0HF5FzCUsUcAkKSVIvYm3Ud8HIFVACrw5SLjRNR8sC+ZGgoqqWJWIVVHhjMxIRgGAG+mu3piWOtyIgATKwtcta19mItpbrgFvmrhjOxqFBKOcobIVUkC1gbWJ0O2FhHKntj6Dp+Cx/VXSWqElOwQxZQCFYHUjfQtt8cKXM/0URMM9PJ4Ta3WQkq3XQqLqffp7sAu8rcyyErEod2byhUvmN9AARqP5YI1qSxTWaTwWAH2Eq3YKQRvba40xT4DTx8OVKl1n+sISCqZWUA31Ootcaak+mGz/8A0/D+NFYspjqgLRtKoAY7+GWUnQ9L/C+xBc4lDFHT5UbxJqpM0xsCFN9hl0AOvywl8coWWONtQCCNd9+uHri0i08qR5AkmUh4G0y3OlraFD3vqDpiXiHIPjQTMh8zXkjRQbAjca9LbYDHycehtPXHsyFGKnQg2I92P0DAOL7X192A7jOuH7lJECjNtfpgNQcrZwGU+IDsF9q/TS+p9N8HOFQhVsOhPz6+t8A6U3IsVW6mOqljjGrID7R6i4IIHvODnGuV6eWMwwhVlpjmjYhbKxAOU+jC3TQ2wi8O4q8L5lJ0/EYY5ajh07iona02gZDIQM1sgPh31O2+m2AFctcXilrvCqkiZbWj6Wew0JGhJNx77Ymq0vLURTQSsgYqzRR5zGlxlawFzfbNvphJ4YMtaoMgUMzLmChwNSoYjv1xo8XCXpWZBVq0xIIDEi8ZGzkXsb3IH9cAr8RnZpjCokhijYmJZYmIa4t5mIuFI1wlcT4W5lY+A4vY+UWBBAII9Dv8caZxzjlQpMc6yRRspUSj7RL2NjdNd+hscZfPxWpU5W8S6gDboAANxta2Ad+H0sXhIGo5ghRbktoWyjzD87euNHSbhktNDTgK0aqJEOU+QqdSTa4a97jqL4zChpKyangYS+JHI6Q+HmAymwtf0tg9xjg6Un2U04jYi4WxGh3IINrXuMB19NNHFMsVTCyt5bHL23U/jbXtjGZAb41Wr4O0kbxxVfj5RcxkfcGu+uttsZ/zFwOWllySrluAy7G6nYgjABsuOGTE9sRsMBHjxFudMdXwTg4eHXMuvptb9d8BUii6nB+hbKAflilPQsjZJFZG0NmFrg7Edwe+xwRjgsumAb+XePBTYmwxo/A5Edb2F/TGHQylRvg7wTmZ4jubYDSeaeYlhkjiJK+ID5xbS1u/QXvj2PjkTskSSiaYAksn3QNw1tB/ngRkpuIxL44a6NdcpKttY/A/ywY5VjoqSU09OiK0p1AOZrgXsWOuwvb44CpzPylFVwvZckrKblQPObaX/euAb9bWwA5NnAXKws8bZHF+o6+4741WWlU9LH0xmnOPDDR1f1lQTHN/aAbBhYE/EWb36YAlX8mQVDfWZicoiyyKP2kJyP8ABbgj3YziKGhlYsPGtmbdgtxfy6a2NsbJwrhpkgRifaQh16MjdL9Dbr64+fOPlY6udI75EkKrffKpyi/rYYB9jnpiAPtCLAWMrWsNtBYY6FFAysFmqI1KkNaZmXLubq1/wtjNP9IMOpxMePsEYX3Uj5i2AbxwiJ4hDGKhvFPtJq3obBToOoPzwsxcr8Qp57pTVBeJrpIsMliVNwdVFwbaddcN30bc5mCykFlay7De9h1vv+eNE4h9IKU8bSTKVUfMnoqjqTgIH4OnFI4nnhMVTGqsjlWHZijaAlb9DqDqPVF4n9bMlRHUzVEZhBIQKQGXupUWYWIIxWq/p0rWlzR5Y476R+GG8v7zHUnuRb0wxVf02vPTKtNH4VWWAKtYrl1uUuRfYabi/XfAZhxng8bRePnKNmyBJFYNJpfPfb0OAtLTWbX88fSPD+Zp3p4frVOudkGfPa3iAXN1IsvfFmm475iGhpkXzBbMpJI20A007+lsBiE0YBNrAWUjbYqtj7/XvfBHiFSQ8bnUyxI8nq+q5vewUMe979cabxLmxCFvFErB11DIHC31y9QdtR0vjOqrmSCYlqqiOck3eCQq3oLXKmwsNtgMBXFXe1jg5wXxy/iRzeFGushFrlR0AIN2wChoIpmvBIwi0v4ts6HXRgo200Ox99wLVVSuk7RwMHSMDMCdXzDUgdhfAVeORSNWPXQwPGmZcpZDYsqi5OmU3IvrvfACfmWV53lZjnZrk7fq23ww/cJ5mrxFJGtMPDTSRiD5b6i4J6j064WeLcuSzuXanWI2uWQixuNLi9sAT4J9IjL5ZNQdDfW+BXNNVBLVSSAsA2U2DWHsLew6a4DVPKNXGCxiYgAG62Oh2O98Q1HC5VNmha9lOrAHVQQbdNDgNbpOHlhB4SRRrkjLyMwZvYUFgNr7e7F/mBpXWJIFilMS5Geci5ud1t7r4V+FVdCfDjWGRWES+Lne33QWtrfU7YIcEhhkkf6rDIcg84LEk2/Z9fTAeUnDqnzOHhjdh4TgEgLGRe4INycAOYuV5pICxbxSlzckZifvAKOm1uuL/EKgVbRxxRyojsVLMN2A9ldbXv8ALEUQpA5gliqIyNSpJDBviflgMvlUg2xXIvhg5njDVUiwgrChAUtvYi9z3JN8DkoQwJG43H8/dgI6OhLsqjdiFHvJsPzwWEADtkuFBIGu4Glz77XPvxBw9GjdXG6MGHvBB/lg5W0IjkOXWOS7xnvGx0+K+yR0KnAe8NBnjNK+pys8BO6SKC5UH9hwCMu2bKRrvRpqsWwX5cS1Skh9mENI57KoP5nKo9WGAUkFhcYC7nFsdQzhTc4FJUEY9NRgGPxM63Dkd0DlM394a/DDJyDXxPMxhoxEVW0kniMxHYAuSbk32tfrthB4dWIrgyAlcbT9HVVTyrKsMSogy3IG7a79zbXAGYuKttfX1wD55Q1FOqlcxE0bW9ASW/3b4bajhCsLW+I6YF1HCGWWLM94/MCLakshUa9La/7WALrOsYQfdYgA9rjy39CdPeRjCvpd5TeCrkqUs0UzXOXeN+oYdA24O24332aXh6T0qxhnTOgQOpsw2sfUi3XrjNOLwzCqljqZikhJN7CzrbykDbKwAPoQR0wGRGTHDG+mNUpeGRDMA0ZOU+bw0uD8sQVnLdWxhEYDRzNZXsFF/UgXA6+tsAt8k0btODoBGGlswJvlQkC3vANyRht5u4ItTSwVJkYsjFJEVb5Sx8pA9wF9euOeDcEaCqqUkRg8UUlyDdWJAFr2vqrEjr8sM8FQy0bRrGEzg+1m0bSzXI1wGOUPLNTUSSpCjMYhdgLCw6e0RcnoouTrhk+jvkmKsWZqhyyrlVADa5NzmPuta3vxR5h4hJS1UnhSWM0SiU5VIO4uAdiMosRqNdcMH0cyCKnYj2mclvcAAB+fzwDlRUKVlKfsvDljJiYZiVDx+Qg36EWP97GScT4MYJGRlytGxBuOm4PyscblyyVj+tTFrpO6MVtorhMrG/71gfhhS564YskiSL1UrfvlOx/ut/u4BJNQGjDDfYj1/WuIo7C/m+00KqQfMCSBbp0wRoeEgOqyWCOcua+gPQm2HpeDGKsajFihCSi4uTGQVZVPQq6k+5hgEObjeQZY1CmmzFTbVlJBaJmB1Q629bHcYJVfO0cgCJljcqPtibM4bzZSbaC+9u2NVg5NpUjZRAt3OpPtfAntvbGXpwWzTUwMTCnnkQMwHsH7Rdf71vhgLFZ9IUc0f1eN1jlawnk+6wAy+0Be/wDTC54tMbIKuWwuAdb5v6X64ZU4NKmUZIBnGjEAC2+/fFWveSPws0cIDHJcKptf2b9rnr7sAKgEUjpCtXLqTrrfNbb1GKfHuXvDnZPrDtYLqfVFPfpe3wwfqknjBbwI/IM2YJqEzC7X7YVuM8ckaZi2Umy7LbZQB17YB/rqKsqRTSJTZDHAipquYrlUht+vTGh0XKiwoHRgswW+bYFyLm9jqCcBKCqaKngEWRAYY9QguTkW+pviokhZiWJY+uAPCjjXRjnKHOAife+8bnS5NzpirVJFLN9YanQNYDPICzEDay+yPfjjh9JkuW3PToBv88e8QjZxZeuAyjn+LNPJKnssbsOg9R2HphPiYq2Yf8R2xt0XJjP7drHtjN+Z+TXpZ5EAzIoDgjfw2JAJ/hYFT2074CnBACAy7H9fPBClq5IwUASSMm/hyLmW/ddQyN6qRfrfAbhtTkYg+yd/T1wedMuvfAR1dezIUVEiQkFljB8xG2ZmZmNugvYYC1CkYMswtiHh3CGqaiOFTbO1r9huTb0AJwFHg/LFTVlvAiLBfaYkKo66sdL26DXDRw76JJmsZZY0HZQXP8hjU6PhkdLSCGIZUBA9Tfck9Sevvxws4wCnD9ENHpd5ievmUX+GTTDtwbg0dOixwqEQdB36kk6knuceQTXxfgGAvIDilxhT4WbqjK/yOv4XwSXHNRCGVl/aBHzFsAOgiPgkA7FrelmJGFTn/hBk+rzW9kESMBdsgsb/AL1vMQPf3wy8uy5qe9yehP7wUB/kwYH1BwM57bLQhhurrbS+9wfzwGaS08cE8qCTxVyE502N7HTXXGicr05aERFr5UQi43U67dLWtjP4asFT5I7gMRdRfcG1+oHQHYe7FiLnioRgRkBVco8n3exwBPm4PBNIySsBM4LAMRYhbW0Px+OBcXEGaGRpZGbLbKGJNzqBrfQC5NuuJE4iawzvKBnRPEBUWF1stiOtw3ptgXUkMgQCxZht0Xbv+rYBb5i4PPUSLLGgZSgHtAdT0JGnmGvrg9y5TtTxBJMt738rBt7dVJF/TBWFLKxuLFdACCQA8Y1A1HxwFrKizafrTAMNPxFvrUCZm8N45Lpc5S4yEG21wLj4nDLxamVaS51yuD8WDL/MYzyl4jlnp2IG7r7rpe/v0wa4pzUJKaRQd5YwCBsoa5P4Gw7DAVI4wWKN7LfmNsX+IcwW+py5rSQSeAzX/wBVIPIx/hkRb/54WqjiJa7A6hrY9r6UTRm+zDW366GxwD03NEgMqutS5cZQwCkKdiRr8PhhS4Xw0PVVI8KoYAxsFUKGBMe5ufTS29sF6Dip8BHctro+Uj+0UZWOoNw1gw/ixX4DzIqVVYbMQ6wgFmVctkI1J0G+Akq+DuIR4kVWPDNwcqFQpO1g174EVcUElw/1gA7/AGOunY5txhqqua4pBZ+JQRLYDJfPt/Cv88V/BLXEFZTT6EgBsugBJJuLKLDc4C7y5zmslLklp5ppUGSW0ea69LjoCNbYzPmxYfrkvhB40uMqMhBXyi41Pe+GllrVYyxAq+XwpRGwYWGqMGtkbtoSRpgBzJRytUuxyOWCNmW9jdFPUA37jvfAbXRcBjelgPilT4Melrj2FxTHDRE/tiTscpFj8euBPLPOs7rDEUp2AjQFo51LKoUC5QXN9hbTU4MNL94nXAWoY82+L4ZRhf8A9JgG2LVNXBuuAMRsWNgLDAjmXgDM0dQvmaDMGS39pAw+0j99hmX94W64P8MAJ0xZniyn0OAxLmHkHzCWl80bWOXsG2I9PywHpYGBaF7h49r9v52/LD5xZnpppIlJCqc0f/Zv5lH905k/uYWOIHPaUf2iHX1HS/4jAAplINjhy+jWgDVTuTqkZyj1awPxC3+eIE4Mk6CZL+q9iNxbuMGH4X9TjWoi9qNwT6o1lIPxy/At3wDvWw3jI9R+eBqwgYIUdYs0eZT5Wsw9xG3vBuMcvTDrgKyjti/TvtfFdpVGgx1FPENZJFHpfAF4p77Yi4txdKeF5XOij8SbAfM4jp+LwnRXUYoc20Hj0xWKzlWV8o1zBTci3X3YDM+Ac81TSyyh2ZFYu0N/L4RuWAFrA5dQ2mo10OHX6R65fqUQUgiR1K+qhS1/xHzwm801AcLMvmmcGLIFs2RgbaWu2Uiw00ue2LPG+L031SkilaRp4IlV0QgBTlAIZjdQ2g2ucAv0iZs5/ZW499wP54pSsAdDodv16bY6k+kJYGtDTwbWN1zm3qW3Pwx3DzRT1hWORRBKSbOtgpJGmYHYXsN+vS2oEOAPcVFv/t3/ADXFKkOlz3P9MG6XgTU6yuzAgwyLYfwlv/LgMlMVhEl7guVtbW9g388AQolGRyT0F/8AaQ6et8B+NQBJAFzWKg+a1/w06YuUZdlYKygW1upPUHQ3FtsVOOSEzajVVUabbXv+OApcRjIijZfa8QD5o4wO4rXvGFiIVABfKpuddLsept+eLHF6/IY16qRJbvY2H88LVRVNI7O2pY3P67YBq4aU+ran7ViW17YucOqdLHp+WFSgmOa56bYO0TXNhrgGThbAmWA2s6509CND/L5HCdxGnaSWYJcKGAI9VQD57/PDHFweQ2JtGzeRHlcxgXIvbq3uAOO+EVCRz1CyrmYzDNa6/cUMctjIbG59m3qMBc5I5aWBAzIGkIvqL672xolVeKJM0ZlYkHIhAN73uL6eXGX1vMckchGYB4m+7YAMp6m5NtOrpp0xqnDawTwiRewK/wALAOo+AOXS/sHAcyV32pXwrgqC0hylRa9lIO51/HGY8z15+tSWpig8tgCm2RdduvtfHGjVVQVKotizEZr/ALPU6dfTQYz3nGoY1kmltE0I/wCrXAXfo5oPDpvFI80trf8AZroPmbn5YYKyvwOo5gsEKDQCJAB6ZRjufU4CKWa+t8X6CpI64FTG2O4ZRfXc+v8APAONBxe2t9Rgm/Gb9cJUUhOxwVozfAR89j/m8vfNG34Ov5N88J8wGZgNA2ow5c9L/wAgzfsTI3+Jf/NhAepBF+35YA1ypXZZjCf9Zqv8YG394fiBhvqaXPC8b6CRSp9xFr/zxlE9eVKSKbMhBB/eU6H8Ma/FxJaimjqF2kW9ux2YfBgR8MAv8icVdVkhYXdSdOxUlX+GbX+9g3PVM5tn+C9MZvxUuaqojjYq7MjKVYrq6hSMw2BZdb6a4HVPGOI8OcJK08PYSKrqf4WZSD8DgNZi4SW3J+OO24Sg3tjMaT6UqnrJG/oyZD81Nvwww0v0ri3mpgx7rOtv95BgHWl4IrHRdMXK+qpqKPPM4UDbXc9gNyfQYzfiP0tTlSsSRQD9pnMjD3AADGf8V5kaR8xZpZP236fwjZfhgHTnP6RRKxaJPBBBBOniOPU/dB7DXucIdLS1FY5SCNmA1IXRVXuzEhVHqxGL68BSECbiJYFhdKZDaZwdi9/7CM9yMx6DrinxDm+WaNogIoqe1lgRQEXUebXzNLp7bEnfbAQ8X5YmpVRpQhSS+R45EkU23GZCRf8AQwU+jzl4TvJLIt41GQbasdevYD8cC65m+q08I1MjNL8z4UY91kY/38bby5wIUtNHCo9keY6audWPz/ADAB+JK6wSElrZZBrb/opLbe7Cw7H6pHru5PxyL/XGgczRXpnHo/8A4MuM8qmtTQjvdvmqD+WA64ZL5ZBfp/XHXESPGIOui/4Ripw1rq2mhPz3wbl4cmaSRnJClQVQAWutgTI5VBt3O698Bm3FqnPVSHoDlHuWwxLwzlepmTxFiKxC15JCI0F9vM5APwvhr4rw2mhiSSKJQrmNi+sj3EgDgSsQu4J8iG4Ivpg27hXIMyu0rNCBmYyDZo5Cz3OVmyW8NVG/bALkXKMcUaySzGQMSLR2jTMLG3iSDM1wRbJG19bbYMT1CQBDCoiDpfy3z5lOVvMwaY6gN5UTRxqMUqDmCRC5Q5ZEtMLgk5ozfzZiXYZC2jEDQaYC1fMKmJ1YguZM4UDS7A5/Ktk3CkZi222AP8Q4pEzSSEyB5EVkyAWLlssgkbNnC3DEXkHTTAI1LzzSqoZ2lkLeHGBZjYAnQ5N9dm3wy8i8hzcRiM0wyU6q/g3bKWcjykWFhGGF7hbE3GuL3LvKwhoaiRSr1MNRIDJfVliOUgA62PmNsAHHKUsjqZWETZVuo873AtvstwB7Ntb6YY4CaWNUR3sBYXa5IuzanrYsf9rFqGcSJ4otZhmFvxBPocU5zmPm1A7DQDffvgCnB+KkMyzbWurW1HcXG4vqMJ/OFcjVkhANrJb/ALtcNVJGCBf9frXClzVAPrUmnRP8C4C9wuqzZP3Y0/wjFySoNzfALl99D/An5YIzTYDqaoNsQLWHqNP1fELtviuZ7m2AYaOu2wcpasYTqKo1GLtTxUIjE9Nf5YBg50rg3DJ7HYx/41xmBq9F7kYO8b4tbhhDHzTyiw7Igv8Anl/2sJhn9j0GAtzVHtD1P9cPH0a8YLwS0xOqMJFv+ydG+Fwp/vHGbGa5OC3KfFfq9ZG5NlY5G/hbT8DY/DAM3M0ZSvBH+sgB+KucbQtPFW0aeMiyRyxqzKwuLlQb+hv1GoxjXPL5a6AdRE9/i3+WNa5CrVbh9Pc+ypQ+9WYfyGAxP6Q/oyegfxYbvSubAnVo2Oyv39G69dd0wRN64+tOK8FjqYZIXuY5Vyta1x1uCdiDrtjLuJ/QdKpJgmR16CQFW+YBB/DAZRwzgstRII41Z3bYD8+wA3JOgwalrYeHi0GSer6z2zRwntCDo7j/AKUiw+6OuCnNvCa2iQ00VPKkbr9rMqMxl/dzLcLGP2Add2vsFvgfLwq5zEkqxIqZ3ac5bWADeVbljmJsBqRvbACeI17TuZJWzMQASdzYWBPc9ydSd8ckGN0bOmayuCCGH7QB0tmB3Bxo8HJPDIgVdp6lyLZwRCik7ELqxt+8fhgbPyLRRqHlqpbHoEVT/PT1GAA8Rn/5TSSsRlMUD5raaWDaDoHV9vXG+oFZc4K5SM176W3/AC64R4JOHx04aSNKsqhCeLaRwtixAVeg2uACAPTAWnmlmdYk8wjOZYyyopp2XMR4aEDQaec6mQ4B05i4zAVMCyBpGV2AXUZRHIDqNuu/Y4TaWZfsYyiEvGACylyrEWVraIBmAuXO18VuH1qqxju14/EVfZUFJI2F8i6Bdzc3N5B64p8alBhRToURXFgWNvYaw23ybnSxwBSs4ijZUWVpTGbXOlgy5iuVRkUq+dbLfS2uOpqt/rbrl8rgJmcaZiFKaucg+0Cmyi51wOFaJcv2QTUsXuc7s4LkML2AU3AAG3fAjnHirrVkCwygFX6230vtZr7WwBDjtaZ0kkIUN4niZUUhQrFVcLmOYqCqbAAd8BeIcyaoUBzKoBOqglSQDcHOfKF3I22xZ5dq0EdXJMsxaWFo45VF1EjMpOdjYa6C99LnTUHBLhPIcRi+tVEwkhDhctOSSScu7FbqBe5IU+UEgnS4KqzT1cllW5Yk5UAVRc9hYAXO5w8cpfRmyyB6lVG5CyglCoGr2UNmC3A81gWYaMAbtPBoPAjhiiEMUsiq2UONEsGHnceaS4JvmuoyGxBOHCgdZvrEKyKVRVRblTYsTfMSWztfpsco0GAo8wOv1ZJIyUjaQFV/sxljuQQo3zeU9hlFhvgHyjy7DLDJJKl3NRPcuL7SHp0ODnMbWraDMq5BE+ZQfKr+XdfZt5SAR2PbHvKSgx1Sg6pW1HwuwYfAg4BPaL6vM9MLZS2eG7WBU7r8O2CMOTKD0Gh7D+ZxPzxyZJWPHLFMEeNSMjDdibixB099jjjgdI5RlmFpojkfW99LhlHYjrgLlIg6fj2/V8JXNq/8rk9yf+GuHZIypynQ/Mn39MJPNTXqnJtsn/hrgIOCpaMH91P8OJmm1wEo+YQsSjwzoB9/0A/ZxzLzFfTw/wDe/wDbgCjy4qiS5wOfjoP3P97/ACxF/prX2P8Ae/8AbgGahBvijxtvOqEgAAM1z0voPwv8sccP5jC/6u/9/wD9uFvjfFi80jZbZmtvewAAAvbsMBJxSv8AFkAB8i6L7up+J1+XbFOV7n3Yqip9Pxx+FT6fjgLKHXEjrcYprVen4/5YmjrPT8f8sAw1XHTVTwO3tLCEb1ZdCfjv8cbL9F8Pi0boWIySnY9GVW/O+MR4VUJC/ieGW8rDKWFtV0Ps7ggH4Ydvo5+kA0zSjwc4dVNs9tQTr7J6HAbTSUPhPbPIwPRhcfPoffgkWxnjfSzf/wCmI/8A3f8Ax44P0r6/82P/AH3/AMeA0YDCxzxwaJ4ldgFdXAVwBfW4sT1BNtD2wFX6WP8A8b/+v/x4XOf/AKTDLShBBku4N/EvsCdsg64Dmu4e638iP7ri/wAjvbA2vo45osjRyXGyHcHrkcDU+m/phPj51l2NyP4v8sWm5qa2gcag/wBqSLjUEArodNxgCMHD4CENK/hyB7tHKQoYHQjNa1iLCzaeovgRxfxlncVKFJGzq4yiNLEllYW+5mPTTy4Gcb4tmkzqmQkAmzaX6m1tL4k4rzW9RSiKRQwUrlYm5UjS4Nri40I2wEnCeJBpBZipCAFVXysR5dTe+i5d76jBWeS5S+v2Sm/v0tgLwvwkjlcRsXsoBL/vLfTL+r46PGNV8m0QHtdj7sAYQaD+L/ytiD6RKIHwJBuc6G3oQy/4jgb/AKa7KRrf2vQjt64m5k434sKjJYiQtfNfcEW2GAGQ8QdYTFcZSU6C4yuWAzAXOrN16+mG+D6RG+qrTvGbZizusnmYm9zay2fU+YlvW5AOEAVHp1747+vG2344DaeD/SFSSyA1CBpUuq1GQIWWwu7RgkBmAKkXN7AAAHRki+kPhVMLK63LC5WN2Nz94+XprsTvpvj5yFdpt+vlj8a70/HAfQ3H+MxSuk8JLxyeTMAbEr1126jXAnlXm2npRXPUsyBqryjKSbmNSf64TeU+bclB4TRlsrlgwktbXa2Q6b9cBJ+NiWeqiaP7Kdbhc2qSIgKODl1IsQRbUMRgN64Rx6mrVL00ufLbMLEEX7g4AcX4p9X4lkfyrLCtj+0LsLntlP4HC39HXO8VNT5VpFubZmD5c3v8hwG+lLnD6xPTSLF4ZRGHt5rjMD+yPX54DQ6qA9zYa26f1OM85qqb1Uht0Tp+4uLfDPpBYxDNFcjQHxLaf7O/rhe49zF4k7tkIvl0zA7KBvl9MB//2Q=="/>
          <p:cNvSpPr>
            <a:spLocks noChangeAspect="1" noChangeArrowheads="1"/>
          </p:cNvSpPr>
          <p:nvPr/>
        </p:nvSpPr>
        <p:spPr bwMode="auto">
          <a:xfrm>
            <a:off x="765175" y="-2508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8" name="Picture 18" descr="https://encrypted-tbn0.gstatic.com/images?q=tbn:ANd9GcTosO3azmoewcpxAYPNaW0Rvudr2wF34e319Zx6FLFFzWG85Q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9" y="2870337"/>
            <a:ext cx="3429000" cy="2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494" y="457200"/>
            <a:ext cx="80560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Individual acts:</a:t>
            </a:r>
          </a:p>
          <a:p>
            <a:r>
              <a:rPr lang="en-US" sz="5400" b="1" dirty="0" smtClean="0"/>
              <a:t>Self-defense and disrespect</a:t>
            </a:r>
            <a:endParaRPr lang="en-US" sz="5400" b="1" dirty="0"/>
          </a:p>
        </p:txBody>
      </p:sp>
      <p:sp>
        <p:nvSpPr>
          <p:cNvPr id="3" name="AutoShape 2" descr="data:image/jpeg;base64,/9j/4AAQSkZJRgABAQAAAQABAAD/2wCEAAkGBhQSERUUExQWFRUWGR8aGBgXFxwbHRwXIBwcGh0cHxwcHSYeHBojHh0cIC8hIycpLCwsGB4xNTAqNSYrLCkBCQoKBQUFDQUFDSkYEhgpKSkpKSkpKSkpKSkpKSkpKSkpKSkpKSkpKSkpKSkpKSkpKSkpKSkpKSkpKSkpKSkpKf/AABEIAL0BCwMBIgACEQEDEQH/xAAcAAACAwEBAQEAAAAAAAAAAAAFBgMEBwIBCAD/xABNEAACAQIEBAMEBwUEBQsFAQABAgMEEQASITEFBkFREyJhMnGBkQcUI0KhsfBSYnLB0TOCsuEVQ5Ki8SQ0U2Nzk7PC0uLjRFRkg6MW/8QAFAEBAAAAAAAAAAAAAAAAAAAAAP/EABQRAQAAAAAAAAAAAAAAAAAAAAD/2gAMAwEAAhEDEQA/AFqo5XklSFYYlF4wzHxEI0UG5PT3HBvlWlnhpGKUcLKWK+LIqNqDY7i4H4YA0PHZYFidUSIiEDKykrMDpt+16+mNM4RLnEDyMzCVVSOCB9EaxzSsDYEfP44BKj4KPFdjTU/ie1pMoHY6DQd8Ef8ARUdQ8Zlio0sLO5kUCy6nRQNx1ww0/wBGolJExiBDDMYVIYra+pJ0LbW9cdS8q08Uqs9I6xBjGT5MjAjRmF76YCq1NSeLFHD9TWLNctIiEMQL272N+vbBBhE1YsKUSPT5M3jpFGFFxlJ0W5AJ9/yviKo5TpmMS0sakOxMuZTmVdhkvbLY4vrwCODIFklIQZQM+UHqSQuh+OAXpOUqaV4ESlqEyMwdyoszA3Hmc2IOvT0w1TckUVTEPGp4w+TK1wsZU9/Jpe/UY6quMAjckC+lrHtp+OKkvEgLgHpexG//AABHXAK1Ly3AjBXhiAjuQV81yCBbVPMOtz3OJOa6eGogSHJTQszAl1jC6A3ABC632wcj4iim7bMNCR11tqBYW/HE0VbFIDcLZTvpvfWy66DfT0wAbkjgNKhmYpDICwVPsgVt1ALg3e+9sM44ZB0pYLd/Ci/ocDhxVEylQmmiixWx66dCf5+/HL8TLAkdOt7WvvpbXT8RgCtRwqny5hDALa28FPkfLgfTLCTfwqcjt4Mf/px+oeJxOvm+9mF7EkkX1202O2m2+K9fwJo/tImL3Oo0uPeDqDgD9JRU7b08H/cx/wDpws83crvBKKmmjh8EKfEj8BGy3GrhctyNNhtqdsS8I44cwDAkHD3TVwZAbWwGC0HGgROGERiAuG8BCd7dRfF2VYHSOFo73Nwy0qhtupGpw2c4cLpKeQs0UapKj2OU2E3qF6HTQdb4VJ+ONBMfEUISodLE2jNtRY7HpgJODPBF42Vc6dc9KrZbe0ATsccVcNK0LSRwuyn2QIgQLak36g+u2BlDJNJ4rIw8MtmcZv2wdSvbv7sF6CBigYTBESPJkVrKdSLW63ve57YDjhtRBVQwxLD4bXNnEUYGg9m5Hmvvrtj3jXK0lPCWZYXB8hZApbU+U2y2A6XwMo+FPTrHKZWMbsVGXUhhu3a3TFzh9VK2YeIVANyrkkst9AMBV4HyxNHGDJHEUDFhcKc2lrHTYEfjhj5W5hjqmEc0NIozqCFgVWK9TfYC+IKevLxAEiyEi17anqT0HS+FqrpBJFcpJBNE2UNsrjMSTsDcd8BpXMUXDoplSKBWm0YrHCpUjpckWv7sBuJVsU9TTqtH4fhEmVViRWdTplFhb9dMX+F1sMMJRkknlljAdgPMNNMpPrrcYgfjkjLGv2kccLgMrKM7G48twL3764CR6Gkq3dFCwBRZQ0cft7Aarf33OPOYOD09A6BaeOUSMC7Oi2VNmAAA12PbF3gsdOJneVfOzkx31I1zAE7Zr4Oji5kls0TWYlVLL5cvqdl13+GAz3iVNw+aQCCOwTQlYxqb37e10xZpo6MyEJBKehvGnXTqOmNHp+HpAFVY0yu+ZyCLBre1b4YpVzGRcmSNQ0hN728ota+l7nbAKTcFpgCrRPHqLMYkYXvsbLscGTylTySNGIQq5AwkyKACTsfL8hi5QyNTysqxlkY3F3uVPbXZe2I+Hc0tJGWlXwlLFSTa97mw0107nAW5eWKKsA8IRZUJDeHHHr6E5e+Mj515fSGtljQplXLbyqNMinoLY1eh4WsMeSMMGzlmZTYSBr+0evuxnfOiFa2QZALBOv8A1aYBWoaeWNYJ2gzxGMpdxmG1iRr5SNxj9wXjb0pZoyGDKUCljdRf8Cd7jD5wKhpQY3m8NaZ6ePOGkGUyBBdst7hr4S8kjTtHGsBJbKASDdbnKcvqLHAO3Lp4i7LUmJZY7LJdvJnUDTXXX4YJcP43NW+J43hCF7FYwSzKwFrjQXH4XxTPGiacJHMVKAAxkAILHzILG+XTbFSbj6gFsoBP7K2AUaAevpgGmOoSNf7TzD2vf6dhptgdXcwrlKEa311GoOx21thSrOOixOYEWFmF9+1ib3Gt72wr1nGZQ4CE7+uvp1uNtDfbAN3EuNkahgU2O4J2YaaZrW6Ht3GKdNxzxWucxBByk2sFtcle1iL/AJHC29a2xbUC46aaEe8XHcEYibi5Vvat6DQW3tpsb66a6n0wDWvGWid1sCD5AGAYAkaaWOhJFjoLA9RrVHF10LPlYMpyi+u99fMmpv1tsDbcLUlSPvEhSRpsts1za+9j77W647ruJKRmF73tfy26i+ltTpoLDfvgGF+LrYZb+bVxe4vvsLaa9r74tx8wtc2+A6H09BbX12xns3Ey/U2vfXQg9dtPj6Yt0lSb2LWBHXqPX1vrfAaZHzAVjY3yeXNZdAStrDT3D4YEyc4VD7SMV1J20J009B064rcJqVkRszKdLeYD3Dt/np78dGYpKUWmpWH3TlkFx02kH5YAtQ8SQDNI9ix8ul2LbaAa3vhofnCKEjNUokt8rxElgehzZcwUj398JcFNMsqMtBSFswsw8a4PQj7W1wfTFWDlCeWzTI6sq2HlNtNRe7E5mOg2GA0vi1alTTaZSuYEMbWNyQpAaxbbYb2wl0PF2WmENQIWneQq7uozCC5sGzba66agY64py01O6TLeSKQgsxNskgULlKm+hC3Bv1tfTA/mXikTJlGSOcXLNbMTe2UE7WAN9rjAGOFVizzrGfq3gAE+IUyhgLgkW1OuluxviKfl2qqpZKuKWJoc2SKOxGYL5ctvu7btvfEPLXKU1IFkqmjMcgAUK2Yq762O2U5bnS4wTr62mQmGNhEUdQCrlQTa+Z1Hta98Av0vD2ZvqviPHe7APYKrgnMoPWxGGKNs6J4mUOqhSVXe3XffF+CimWLwalo5GVsysLkgHW3s7XOI1Z1cCJUdwQchNvLcDW64Bb5f4nBFUziVGZGyjKVuAwOpt0XS+CXA+PUtbUVCTh1Mo+yzFgLA2Fug6WGxxJxk00UkzskaSOpQ5VdgDtmBB336YGUlZTRpDI8plZLqpZWHlsQF0/Z3BwFvjPL0kFmqZHZmHl8M6rrYE/5YZuAcKiko2hU5Z2H2hYn2j310JGumuAXHOO0s4QSSva9wfPohFrfPXEnBeY6ek+xR0LakOyHNc/vE69NzpgCXFJY6fJSM9nRFcyIPZ3FyTr8e2FWo474EnhxTzyI6FWu2hzEeyCNNvawwcFoPFklqHfMWkCkGx8SIe0D8ToR2wU4hWJRSIkCo8LKyvG5N0N7izG/kP7J092AWpauK4QTzIU0kzm9h6W3Pb0xYo4GnzyRNM4jNla/lYb3JJ9ruMUqvjbVHixw0bMrOrF08xc7XUj3W0PTEFJzRIfEis1O6XVwRk8pG7qfv9jvrgGXg/LMssRWo8RJfMTIzgqAdBlsd7HfpiDinADABHGPFNwXYnSxsdd76aC+O+L1CVVC5gqLtBZZPFGXNoCVHrbY64q8E4t9WRzJmCsbJNID4b2GkY65twPQYBjjomqCQ8zECMELEbFT29STjKeYuIlqhiYnBsntG50RRqeuLHCuNTQyRhZc5d7vkzaqD7Jv01xBzdzAXq5GEYUEJZb7ARqP5YAvyTynFLE71sSpFGqlJQbA6Anftp8b4rR8Qp5YVqIaWKKUzLACpKjfWRfUqbe/HPKSvNE9PWSkQVEKlGY2Cy6AW12sAO2AtNw14pDFl8sRZWbNp5vQ67W1GAbeaJ4oWIgUDS+9/NudfWw91zhEquL3BBGh0F+4tfE3FuLEi1hbbe5sPXCzVz3vra2AtVNd7irdzqP1tiJay2vmv1N9PxGKDNb10+ePBKRYj5YCw9Xm7XHXb3fEa/LHMDMD5vhqP66YiVu+Ohobjf3YAkZgUbTMc33tbDZb+vrpsMVVkzNlZiLdvy+R/LEEdQdbjT0O2JCmgvpfXfUjvgIgoBbW2oI66dffp0BxJTVpDb3A2vt8rbemJ6bh6k5iQeu2h3G/Q769xjmThq2zIdRa49/brv39NcAW4ZWeYakD8/Tbb+mCnFKvKFcd7DuLenv64WaJiDYfodsPsHL/jULm4DAFgBvcAdO2Aj5W5uMcqk2zbZmF7A76XG+GLnnnxljjRGLoxvIQmXy6aG1z6YyeGUgjphyl4/HDHFmg8ViPLcXU97ge0dtNsAY4R9IQlPgJSssT+Vg4NspIGYE7AHr00wX4LDT1MhijRYZJr5+rKIxlOUdcw0JO98DOGcTqwPEbh9oMhBfQkKRY3ytop6+WwwFyVcaxziOJCx8rhvNfca3vtgCPHKaoohMskUmV5Cyyu65Wy6DKF2JW2/bHfLqyJJMamNZUmQZGJWzWNww92LLcVlq4oVqI5pYW1kYHyg9Mltb23vi7QcOZFsiEqPZBLaDt7WAg4rx/wY9lBtZRo2tt7DW2LXL1LSytFJU+Issih/I5AIv8AeUaqAcV+Hx01QVnq4GpzHmjGZiMzXAzK3dTcWwP5FVlqp5qi3VEYtYvl/ZGx0sbeuAk41xQ/X2jpKiMwhrgkh7NYFhmPx1Puxdo4ql5XUyKMqeIt1SxhHtXBFxvocUqcwU3jq8bfbHOtkt7VrhS4sd8VHiE9ZPLKMsaqUUZ7EBhr7O+gt2wDVwGhSpSQVMoljce1GQtrEHLoL3/liWVII8zSBJSGzRgKLRjsOpNt74TanmtIoxHBlRE0AHv1/wCJvvhZquYi411Pv1Pw1sT32wGjyc2LHpEigfu2uL76dcU251VyUcakHf5bHCAleSyk6WB2+NrjYnb54ig4zlVgyhn7jf8A4YDWeVOao0bKqBFvqLWsN9B0x3zTy81ZUl4pY1jmIzHLYjKgtnPUaW0tuMZXR8TJfXTYk4auJcRL0ZXU3dRmBIB12/ywEUHCXkqC0ihYYnLSWawOXdr9z+WHHhfE4+JwTRTraJSJVyWUlE1tbv8A1wt8Y4sainjWOHLkPgyMRYM3Q+p/rgFwdajhzMhAUyi2hzEC9vZ3H9MBqooJY5BNGsC0vgAZ31fIfMdPSwxjXHa6pknd2yEnLrYC65QF06eW2NCr+Yal4xTwIkySKwLANp0IAJ0y4z3jfLTRzFX8TMAt9QdSinftrgC/MHJwpeHQTh2ZpMg1b2Qy5tBtjrhnK8slF9c0+8GbOSWANs1iLem/fDcnLKSxqZp1iWSGFV0BQP4YGobQEi2vfC2vMRjpPqqlikbFfYtpc/eG974BE4vMSTsMBih1uf8APBCufzE+vXA9nPXAc2x2rG1r6HHKi2PSMB4SQNOu9sdZh2/XTHJUW3x+jPp78BIlQdgPh8N/fbFqwBAW5v3HX3/rfFZ21Bt0935YnhS50/P9aDbAE6KhZzvbN10/VsafwD6NKeSBZCSWtqDtf0FsJHLKeYggX6H+h/W2NKgmZEXISo7bX/rgFjm3kJKRPrUGy+2u/XRh6X0PvB74GcL+kFUVhJCpJ2y6C/QkHGnTwrUUskatm8RSu+oJFhftrr8MfO1TEyOyuCGUkMDuCCQR8DgLla93ZgLAm9sEKGtLxmK2Y28oP8u2AKVtt8WaVyXXwycxIy23v6dz6YBq4RwCsjAks6wm+okGXUEZWAJIvtqOuCVRx4VKwrLEwVSQPDtYEWXtr7sc8p8MqW8VqpZFpI438S9xdrWUAbkhtTb9nBnhFEaZCqyh0kUEWVmtfW4N9GwF6gooYF8GOYshsyqzKCTbfLlxXrODT1UqxorQqjBxMJUsbEXFl1uBrY9sJvNnGLVPkvdVCsxvduuxvYa7dd+2CPLXN9mAJt7z/XAMPGeLSVtUKGSn+wglVmljJ1FiddLKWve2CVVy5GJUqmqcsMMZygINDfQ9QffbXEvDKVHFTJ4rqjRFjGttWCkEg7k5QLDGZcTqWEZWnnm8MjVTcK3UDuDvfpgGSn409RTyxzOZVE4MeewKRm+uawOl9u2Fni6fVVEOc3uWvfcHb8MScK4t4YYzMrqAAUtcg9yRrgVzVUh5cy7EDL7sAMnqyTufXELVDaHtitJLr6emOQ3fAX6erOYi++pFr4M0fBxMUW9tLHpcfrTC3TtbW/wwz8vO52uMBqnKHKlF9XMUsYdj3F9MVq7iq8IleIIjwuqtGHBJ6jfa4b8hglyvBddDnktsGA/E9cV6zmKjnp1kq4iyCRoszAEq+wOh9Nx1F+uAXOHc4oFlhkOrXyHKLBiblidyb/ljni3AJqaGOd5nmmlbKwAHlXXKcx7iw1tvpjrmmpoZsiU8KiRfKri4vf8AbsLkg9974swc3GKKFKhPICVLMuniKd7E309cA3csV8SwjxAYVQBmJ0At3PS974zvn3i4HEJxkkNioBC6EZFsR8MHuZaZKpEker8OOSNstg1sym/mUaXN7X6Wwkcf5jUTkNZyqopZWuGKxqtxfvbAM1DRV1TRLFFYv9mzDIwKjKFTzHQjY6bYik5Zqsrx+PmdSPEX2QLb+bYgd8FuVZJfCu8pQMot4c5UDyLa63306YEtNW+ceIjAghXMmthpYAnXAZ9xiEpIyk3INrg4Evg9xyIh7sDcjr+OApOAgG2Orfljo4jIwHgbpj0HXHLY9zXwEwI64nona4xWVD88G+C0d2F/1/lgC/AGKEY1Lg9aJY8uQMQNycoxnn+hajKWhXNbtvihG/EM5QCVe2VWa7drjbANdHzaTWGKOnaNlJz2a+a2+lvTS2M75kqDLUzvYgtK5sRYi7HQ41rg30dBcxkeTxZY/M5IzK53IOum4wB55+jpwxnpULafbRCxcPuXUAAMjb2UXHa2wZbFTlmCgasQB7ztjUeKfR+eF0xkD5nMiZJQCFUEebNvbXQG9jp10wrcKgRftiuqjTtm2v8ADGy8n8YWWHwZQGUi1m1BU/dIO4wGd0HF5FzCUsUcAkKSVIvYm3Ud8HIFVACrw5SLjRNR8sC+ZGgoqqWJWIVVHhjMxIRgGAG+mu3piWOtyIgATKwtcta19mItpbrgFvmrhjOxqFBKOcobIVUkC1gbWJ0O2FhHKntj6Dp+Cx/VXSWqElOwQxZQCFYHUjfQtt8cKXM/0URMM9PJ4Ta3WQkq3XQqLqffp7sAu8rcyyErEod2byhUvmN9AARqP5YI1qSxTWaTwWAH2Eq3YKQRvba40xT4DTx8OVKl1n+sISCqZWUA31Ootcaak+mGz/8A0/D+NFYspjqgLRtKoAY7+GWUnQ9L/C+xBc4lDFHT5UbxJqpM0xsCFN9hl0AOvywl8coWWONtQCCNd9+uHri0i08qR5AkmUh4G0y3OlraFD3vqDpiXiHIPjQTMh8zXkjRQbAjca9LbYDHycehtPXHsyFGKnQg2I92P0DAOL7X192A7jOuH7lJECjNtfpgNQcrZwGU+IDsF9q/TS+p9N8HOFQhVsOhPz6+t8A6U3IsVW6mOqljjGrID7R6i4IIHvODnGuV6eWMwwhVlpjmjYhbKxAOU+jC3TQ2wi8O4q8L5lJ0/EYY5ajh07iona02gZDIQM1sgPh31O2+m2AFctcXilrvCqkiZbWj6Wew0JGhJNx77Ymq0vLURTQSsgYqzRR5zGlxlawFzfbNvphJ4YMtaoMgUMzLmChwNSoYjv1xo8XCXpWZBVq0xIIDEi8ZGzkXsb3IH9cAr8RnZpjCokhijYmJZYmIa4t5mIuFI1wlcT4W5lY+A4vY+UWBBAII9Dv8caZxzjlQpMc6yRRspUSj7RL2NjdNd+hscZfPxWpU5W8S6gDboAANxta2Ad+H0sXhIGo5ghRbktoWyjzD87euNHSbhktNDTgK0aqJEOU+QqdSTa4a97jqL4zChpKyangYS+JHI6Q+HmAymwtf0tg9xjg6Un2U04jYi4WxGh3IINrXuMB19NNHFMsVTCyt5bHL23U/jbXtjGZAb41Wr4O0kbxxVfj5RcxkfcGu+uttsZ/zFwOWllySrluAy7G6nYgjABsuOGTE9sRsMBHjxFudMdXwTg4eHXMuvptb9d8BUii6nB+hbKAflilPQsjZJFZG0NmFrg7Edwe+xwRjgsumAb+XePBTYmwxo/A5Edb2F/TGHQylRvg7wTmZ4jubYDSeaeYlhkjiJK+ID5xbS1u/QXvj2PjkTskSSiaYAksn3QNw1tB/ngRkpuIxL44a6NdcpKttY/A/ywY5VjoqSU09OiK0p1AOZrgXsWOuwvb44CpzPylFVwvZckrKblQPObaX/euAb9bWwA5NnAXKws8bZHF+o6+4741WWlU9LH0xmnOPDDR1f1lQTHN/aAbBhYE/EWb36YAlX8mQVDfWZicoiyyKP2kJyP8ABbgj3YziKGhlYsPGtmbdgtxfy6a2NsbJwrhpkgRifaQh16MjdL9Dbr64+fOPlY6udI75EkKrffKpyi/rYYB9jnpiAPtCLAWMrWsNtBYY6FFAysFmqI1KkNaZmXLubq1/wtjNP9IMOpxMePsEYX3Uj5i2AbxwiJ4hDGKhvFPtJq3obBToOoPzwsxcr8Qp57pTVBeJrpIsMliVNwdVFwbaddcN30bc5mCykFlay7De9h1vv+eNE4h9IKU8bSTKVUfMnoqjqTgIH4OnFI4nnhMVTGqsjlWHZijaAlb9DqDqPVF4n9bMlRHUzVEZhBIQKQGXupUWYWIIxWq/p0rWlzR5Y476R+GG8v7zHUnuRb0wxVf02vPTKtNH4VWWAKtYrl1uUuRfYabi/XfAZhxng8bRePnKNmyBJFYNJpfPfb0OAtLTWbX88fSPD+Zp3p4frVOudkGfPa3iAXN1IsvfFmm475iGhpkXzBbMpJI20A007+lsBiE0YBNrAWUjbYqtj7/XvfBHiFSQ8bnUyxI8nq+q5vewUMe979cabxLmxCFvFErB11DIHC31y9QdtR0vjOqrmSCYlqqiOck3eCQq3oLXKmwsNtgMBXFXe1jg5wXxy/iRzeFGushFrlR0AIN2wChoIpmvBIwi0v4ts6HXRgo200Ox99wLVVSuk7RwMHSMDMCdXzDUgdhfAVeORSNWPXQwPGmZcpZDYsqi5OmU3IvrvfACfmWV53lZjnZrk7fq23ww/cJ5mrxFJGtMPDTSRiD5b6i4J6j064WeLcuSzuXanWI2uWQixuNLi9sAT4J9IjL5ZNQdDfW+BXNNVBLVSSAsA2U2DWHsLew6a4DVPKNXGCxiYgAG62Oh2O98Q1HC5VNmha9lOrAHVQQbdNDgNbpOHlhB4SRRrkjLyMwZvYUFgNr7e7F/mBpXWJIFilMS5Geci5ud1t7r4V+FVdCfDjWGRWES+Lne33QWtrfU7YIcEhhkkf6rDIcg84LEk2/Z9fTAeUnDqnzOHhjdh4TgEgLGRe4INycAOYuV5pICxbxSlzckZifvAKOm1uuL/EKgVbRxxRyojsVLMN2A9ldbXv8ALEUQpA5gliqIyNSpJDBviflgMvlUg2xXIvhg5njDVUiwgrChAUtvYi9z3JN8DkoQwJG43H8/dgI6OhLsqjdiFHvJsPzwWEADtkuFBIGu4Glz77XPvxBw9GjdXG6MGHvBB/lg5W0IjkOXWOS7xnvGx0+K+yR0KnAe8NBnjNK+pys8BO6SKC5UH9hwCMu2bKRrvRpqsWwX5cS1Skh9mENI57KoP5nKo9WGAUkFhcYC7nFsdQzhTc4FJUEY9NRgGPxM63Dkd0DlM394a/DDJyDXxPMxhoxEVW0kniMxHYAuSbk32tfrthB4dWIrgyAlcbT9HVVTyrKsMSogy3IG7a79zbXAGYuKttfX1wD55Q1FOqlcxE0bW9ASW/3b4bajhCsLW+I6YF1HCGWWLM94/MCLakshUa9La/7WALrOsYQfdYgA9rjy39CdPeRjCvpd5TeCrkqUs0UzXOXeN+oYdA24O24332aXh6T0qxhnTOgQOpsw2sfUi3XrjNOLwzCqljqZikhJN7CzrbykDbKwAPoQR0wGRGTHDG+mNUpeGRDMA0ZOU+bw0uD8sQVnLdWxhEYDRzNZXsFF/UgXA6+tsAt8k0btODoBGGlswJvlQkC3vANyRht5u4ItTSwVJkYsjFJEVb5Sx8pA9wF9euOeDcEaCqqUkRg8UUlyDdWJAFr2vqrEjr8sM8FQy0bRrGEzg+1m0bSzXI1wGOUPLNTUSSpCjMYhdgLCw6e0RcnoouTrhk+jvkmKsWZqhyyrlVADa5NzmPuta3vxR5h4hJS1UnhSWM0SiU5VIO4uAdiMosRqNdcMH0cyCKnYj2mclvcAAB+fzwDlRUKVlKfsvDljJiYZiVDx+Qg36EWP97GScT4MYJGRlytGxBuOm4PyscblyyVj+tTFrpO6MVtorhMrG/71gfhhS564YskiSL1UrfvlOx/ut/u4BJNQGjDDfYj1/WuIo7C/m+00KqQfMCSBbp0wRoeEgOqyWCOcua+gPQm2HpeDGKsajFihCSi4uTGQVZVPQq6k+5hgEObjeQZY1CmmzFTbVlJBaJmB1Q629bHcYJVfO0cgCJljcqPtibM4bzZSbaC+9u2NVg5NpUjZRAt3OpPtfAntvbGXpwWzTUwMTCnnkQMwHsH7Rdf71vhgLFZ9IUc0f1eN1jlawnk+6wAy+0Be/wDTC54tMbIKuWwuAdb5v6X64ZU4NKmUZIBnGjEAC2+/fFWveSPws0cIDHJcKptf2b9rnr7sAKgEUjpCtXLqTrrfNbb1GKfHuXvDnZPrDtYLqfVFPfpe3wwfqknjBbwI/IM2YJqEzC7X7YVuM8ckaZi2Umy7LbZQB17YB/rqKsqRTSJTZDHAipquYrlUht+vTGh0XKiwoHRgswW+bYFyLm9jqCcBKCqaKngEWRAYY9QguTkW+pviokhZiWJY+uAPCjjXRjnKHOAife+8bnS5NzpirVJFLN9YanQNYDPICzEDay+yPfjjh9JkuW3PToBv88e8QjZxZeuAyjn+LNPJKnssbsOg9R2HphPiYq2Yf8R2xt0XJjP7drHtjN+Z+TXpZ5EAzIoDgjfw2JAJ/hYFT2074CnBACAy7H9fPBClq5IwUASSMm/hyLmW/ddQyN6qRfrfAbhtTkYg+yd/T1wedMuvfAR1dezIUVEiQkFljB8xG2ZmZmNugvYYC1CkYMswtiHh3CGqaiOFTbO1r9huTb0AJwFHg/LFTVlvAiLBfaYkKo66sdL26DXDRw76JJmsZZY0HZQXP8hjU6PhkdLSCGIZUBA9Tfck9Sevvxws4wCnD9ENHpd5ievmUX+GTTDtwbg0dOixwqEQdB36kk6knuceQTXxfgGAvIDilxhT4WbqjK/yOv4XwSXHNRCGVl/aBHzFsAOgiPgkA7FrelmJGFTn/hBk+rzW9kESMBdsgsb/AL1vMQPf3wy8uy5qe9yehP7wUB/kwYH1BwM57bLQhhurrbS+9wfzwGaS08cE8qCTxVyE502N7HTXXGicr05aERFr5UQi43U67dLWtjP4asFT5I7gMRdRfcG1+oHQHYe7FiLnioRgRkBVco8n3exwBPm4PBNIySsBM4LAMRYhbW0Px+OBcXEGaGRpZGbLbKGJNzqBrfQC5NuuJE4iawzvKBnRPEBUWF1stiOtw3ptgXUkMgQCxZht0Xbv+rYBb5i4PPUSLLGgZSgHtAdT0JGnmGvrg9y5TtTxBJMt738rBt7dVJF/TBWFLKxuLFdACCQA8Y1A1HxwFrKizafrTAMNPxFvrUCZm8N45Lpc5S4yEG21wLj4nDLxamVaS51yuD8WDL/MYzyl4jlnp2IG7r7rpe/v0wa4pzUJKaRQd5YwCBsoa5P4Gw7DAVI4wWKN7LfmNsX+IcwW+py5rSQSeAzX/wBVIPIx/hkRb/54WqjiJa7A6hrY9r6UTRm+zDW366GxwD03NEgMqutS5cZQwCkKdiRr8PhhS4Xw0PVVI8KoYAxsFUKGBMe5ufTS29sF6Dip8BHctro+Uj+0UZWOoNw1gw/ixX4DzIqVVYbMQ6wgFmVctkI1J0G+Akq+DuIR4kVWPDNwcqFQpO1g174EVcUElw/1gA7/AGOunY5txhqqua4pBZ+JQRLYDJfPt/Cv88V/BLXEFZTT6EgBsugBJJuLKLDc4C7y5zmslLklp5ppUGSW0ea69LjoCNbYzPmxYfrkvhB40uMqMhBXyi41Pe+GllrVYyxAq+XwpRGwYWGqMGtkbtoSRpgBzJRytUuxyOWCNmW9jdFPUA37jvfAbXRcBjelgPilT4Melrj2FxTHDRE/tiTscpFj8euBPLPOs7rDEUp2AjQFo51LKoUC5QXN9hbTU4MNL94nXAWoY82+L4ZRhf8A9JgG2LVNXBuuAMRsWNgLDAjmXgDM0dQvmaDMGS39pAw+0j99hmX94W64P8MAJ0xZniyn0OAxLmHkHzCWl80bWOXsG2I9PywHpYGBaF7h49r9v52/LD5xZnpppIlJCqc0f/Zv5lH905k/uYWOIHPaUf2iHX1HS/4jAAplINjhy+jWgDVTuTqkZyj1awPxC3+eIE4Mk6CZL+q9iNxbuMGH4X9TjWoi9qNwT6o1lIPxy/At3wDvWw3jI9R+eBqwgYIUdYs0eZT5Wsw9xG3vBuMcvTDrgKyjti/TvtfFdpVGgx1FPENZJFHpfAF4p77Yi4txdKeF5XOij8SbAfM4jp+LwnRXUYoc20Hj0xWKzlWV8o1zBTci3X3YDM+Ac81TSyyh2ZFYu0N/L4RuWAFrA5dQ2mo10OHX6R65fqUQUgiR1K+qhS1/xHzwm801AcLMvmmcGLIFs2RgbaWu2Uiw00ue2LPG+L031SkilaRp4IlV0QgBTlAIZjdQ2g2ucAv0iZs5/ZW499wP54pSsAdDodv16bY6k+kJYGtDTwbWN1zm3qW3Pwx3DzRT1hWORRBKSbOtgpJGmYHYXsN+vS2oEOAPcVFv/t3/ADXFKkOlz3P9MG6XgTU6yuzAgwyLYfwlv/LgMlMVhEl7guVtbW9g388AQolGRyT0F/8AaQ6et8B+NQBJAFzWKg+a1/w06YuUZdlYKygW1upPUHQ3FtsVOOSEzajVVUabbXv+OApcRjIijZfa8QD5o4wO4rXvGFiIVABfKpuddLsept+eLHF6/IY16qRJbvY2H88LVRVNI7O2pY3P67YBq4aU+ran7ViW17YucOqdLHp+WFSgmOa56bYO0TXNhrgGThbAmWA2s6509CND/L5HCdxGnaSWYJcKGAI9VQD57/PDHFweQ2JtGzeRHlcxgXIvbq3uAOO+EVCRz1CyrmYzDNa6/cUMctjIbG59m3qMBc5I5aWBAzIGkIvqL672xolVeKJM0ZlYkHIhAN73uL6eXGX1vMckchGYB4m+7YAMp6m5NtOrpp0xqnDawTwiRewK/wALAOo+AOXS/sHAcyV32pXwrgqC0hylRa9lIO51/HGY8z15+tSWpig8tgCm2RdduvtfHGjVVQVKotizEZr/ALPU6dfTQYz3nGoY1kmltE0I/wCrXAXfo5oPDpvFI80trf8AZroPmbn5YYKyvwOo5gsEKDQCJAB6ZRjufU4CKWa+t8X6CpI64FTG2O4ZRfXc+v8APAONBxe2t9Rgm/Gb9cJUUhOxwVozfAR89j/m8vfNG34Ov5N88J8wGZgNA2ow5c9L/wAgzfsTI3+Jf/NhAepBF+35YA1ypXZZjCf9Zqv8YG394fiBhvqaXPC8b6CRSp9xFr/zxlE9eVKSKbMhBB/eU6H8Ma/FxJaimjqF2kW9ux2YfBgR8MAv8icVdVkhYXdSdOxUlX+GbX+9g3PVM5tn+C9MZvxUuaqojjYq7MjKVYrq6hSMw2BZdb6a4HVPGOI8OcJK08PYSKrqf4WZSD8DgNZi4SW3J+OO24Sg3tjMaT6UqnrJG/oyZD81Nvwww0v0ri3mpgx7rOtv95BgHWl4IrHRdMXK+qpqKPPM4UDbXc9gNyfQYzfiP0tTlSsSRQD9pnMjD3AADGf8V5kaR8xZpZP236fwjZfhgHTnP6RRKxaJPBBBBOniOPU/dB7DXucIdLS1FY5SCNmA1IXRVXuzEhVHqxGL68BSECbiJYFhdKZDaZwdi9/7CM9yMx6DrinxDm+WaNogIoqe1lgRQEXUebXzNLp7bEnfbAQ8X5YmpVRpQhSS+R45EkU23GZCRf8AQwU+jzl4TvJLIt41GQbasdevYD8cC65m+q08I1MjNL8z4UY91kY/38bby5wIUtNHCo9keY6audWPz/ADAB+JK6wSElrZZBrb/opLbe7Cw7H6pHru5PxyL/XGgczRXpnHo/8A4MuM8qmtTQjvdvmqD+WA64ZL5ZBfp/XHXESPGIOui/4Ripw1rq2mhPz3wbl4cmaSRnJClQVQAWutgTI5VBt3O698Bm3FqnPVSHoDlHuWwxLwzlepmTxFiKxC15JCI0F9vM5APwvhr4rw2mhiSSKJQrmNi+sj3EgDgSsQu4J8iG4Ivpg27hXIMyu0rNCBmYyDZo5Cz3OVmyW8NVG/bALkXKMcUaySzGQMSLR2jTMLG3iSDM1wRbJG19bbYMT1CQBDCoiDpfy3z5lOVvMwaY6gN5UTRxqMUqDmCRC5Q5ZEtMLgk5ozfzZiXYZC2jEDQaYC1fMKmJ1YguZM4UDS7A5/Ktk3CkZi222AP8Q4pEzSSEyB5EVkyAWLlssgkbNnC3DEXkHTTAI1LzzSqoZ2lkLeHGBZjYAnQ5N9dm3wy8i8hzcRiM0wyU6q/g3bKWcjykWFhGGF7hbE3GuL3LvKwhoaiRSr1MNRIDJfVliOUgA62PmNsAHHKUsjqZWETZVuo873AtvstwB7Ntb6YY4CaWNUR3sBYXa5IuzanrYsf9rFqGcSJ4otZhmFvxBPocU5zmPm1A7DQDffvgCnB+KkMyzbWurW1HcXG4vqMJ/OFcjVkhANrJb/ALtcNVJGCBf9frXClzVAPrUmnRP8C4C9wuqzZP3Y0/wjFySoNzfALl99D/An5YIzTYDqaoNsQLWHqNP1fELtviuZ7m2AYaOu2wcpasYTqKo1GLtTxUIjE9Nf5YBg50rg3DJ7HYx/41xmBq9F7kYO8b4tbhhDHzTyiw7Igv8Anl/2sJhn9j0GAtzVHtD1P9cPH0a8YLwS0xOqMJFv+ydG+Fwp/vHGbGa5OC3KfFfq9ZG5NlY5G/hbT8DY/DAM3M0ZSvBH+sgB+KucbQtPFW0aeMiyRyxqzKwuLlQb+hv1GoxjXPL5a6AdRE9/i3+WNa5CrVbh9Pc+ypQ+9WYfyGAxP6Q/oyegfxYbvSubAnVo2Oyv39G69dd0wRN64+tOK8FjqYZIXuY5Vyta1x1uCdiDrtjLuJ/QdKpJgmR16CQFW+YBB/DAZRwzgstRII41Z3bYD8+wA3JOgwalrYeHi0GSer6z2zRwntCDo7j/AKUiw+6OuCnNvCa2iQ00VPKkbr9rMqMxl/dzLcLGP2Add2vsFvgfLwq5zEkqxIqZ3ac5bWADeVbljmJsBqRvbACeI17TuZJWzMQASdzYWBPc9ydSd8ckGN0bOmayuCCGH7QB0tmB3Bxo8HJPDIgVdp6lyLZwRCik7ELqxt+8fhgbPyLRRqHlqpbHoEVT/PT1GAA8Rn/5TSSsRlMUD5raaWDaDoHV9vXG+oFZc4K5SM176W3/AC64R4JOHx04aSNKsqhCeLaRwtixAVeg2uACAPTAWnmlmdYk8wjOZYyyopp2XMR4aEDQaec6mQ4B05i4zAVMCyBpGV2AXUZRHIDqNuu/Y4TaWZfsYyiEvGACylyrEWVraIBmAuXO18VuH1qqxju14/EVfZUFJI2F8i6Bdzc3N5B64p8alBhRToURXFgWNvYaw23ybnSxwBSs4ijZUWVpTGbXOlgy5iuVRkUq+dbLfS2uOpqt/rbrl8rgJmcaZiFKaucg+0Cmyi51wOFaJcv2QTUsXuc7s4LkML2AU3AAG3fAjnHirrVkCwygFX6230vtZr7WwBDjtaZ0kkIUN4niZUUhQrFVcLmOYqCqbAAd8BeIcyaoUBzKoBOqglSQDcHOfKF3I22xZ5dq0EdXJMsxaWFo45VF1EjMpOdjYa6C99LnTUHBLhPIcRi+tVEwkhDhctOSSScu7FbqBe5IU+UEgnS4KqzT1cllW5Yk5UAVRc9hYAXO5w8cpfRmyyB6lVG5CyglCoGr2UNmC3A81gWYaMAbtPBoPAjhiiEMUsiq2UONEsGHnceaS4JvmuoyGxBOHCgdZvrEKyKVRVRblTYsTfMSWztfpsco0GAo8wOv1ZJIyUjaQFV/sxljuQQo3zeU9hlFhvgHyjy7DLDJJKl3NRPcuL7SHp0ODnMbWraDMq5BE+ZQfKr+XdfZt5SAR2PbHvKSgx1Sg6pW1HwuwYfAg4BPaL6vM9MLZS2eG7WBU7r8O2CMOTKD0Gh7D+ZxPzxyZJWPHLFMEeNSMjDdibixB099jjjgdI5RlmFpojkfW99LhlHYjrgLlIg6fj2/V8JXNq/8rk9yf+GuHZIypynQ/Mn39MJPNTXqnJtsn/hrgIOCpaMH91P8OJmm1wEo+YQsSjwzoB9/0A/ZxzLzFfTw/wDe/wDbgCjy4qiS5wOfjoP3P97/ACxF/prX2P8Ae/8AbgGahBvijxtvOqEgAAM1z0voPwv8sccP5jC/6u/9/wD9uFvjfFi80jZbZmtvewAAAvbsMBJxSv8AFkAB8i6L7up+J1+XbFOV7n3Yqip9Pxx+FT6fjgLKHXEjrcYprVen4/5YmjrPT8f8sAw1XHTVTwO3tLCEb1ZdCfjv8cbL9F8Pi0boWIySnY9GVW/O+MR4VUJC/ieGW8rDKWFtV0Ps7ggH4Ydvo5+kA0zSjwc4dVNs9tQTr7J6HAbTSUPhPbPIwPRhcfPoffgkWxnjfSzf/wCmI/8A3f8Ax44P0r6/82P/AH3/AMeA0YDCxzxwaJ4ldgFdXAVwBfW4sT1BNtD2wFX6WP8A8b/+v/x4XOf/AKTDLShBBku4N/EvsCdsg64Dmu4e638iP7ri/wAjvbA2vo45osjRyXGyHcHrkcDU+m/phPj51l2NyP4v8sWm5qa2gcag/wBqSLjUEArodNxgCMHD4CENK/hyB7tHKQoYHQjNa1iLCzaeovgRxfxlncVKFJGzq4yiNLEllYW+5mPTTy4Gcb4tmkzqmQkAmzaX6m1tL4k4rzW9RSiKRQwUrlYm5UjS4Nri40I2wEnCeJBpBZipCAFVXysR5dTe+i5d76jBWeS5S+v2Sm/v0tgLwvwkjlcRsXsoBL/vLfTL+r46PGNV8m0QHtdj7sAYQaD+L/ytiD6RKIHwJBuc6G3oQy/4jgb/AKa7KRrf2vQjt64m5k434sKjJYiQtfNfcEW2GAGQ8QdYTFcZSU6C4yuWAzAXOrN16+mG+D6RG+qrTvGbZizusnmYm9zay2fU+YlvW5AOEAVHp1747+vG2344DaeD/SFSSyA1CBpUuq1GQIWWwu7RgkBmAKkXN7AAAHRki+kPhVMLK63LC5WN2Nz94+XprsTvpvj5yFdpt+vlj8a70/HAfQ3H+MxSuk8JLxyeTMAbEr1126jXAnlXm2npRXPUsyBqryjKSbmNSf64TeU+bclB4TRlsrlgwktbXa2Q6b9cBJ+NiWeqiaP7Kdbhc2qSIgKODl1IsQRbUMRgN64Rx6mrVL00ufLbMLEEX7g4AcX4p9X4lkfyrLCtj+0LsLntlP4HC39HXO8VNT5VpFubZmD5c3v8hwG+lLnD6xPTSLF4ZRGHt5rjMD+yPX54DQ6qA9zYa26f1OM85qqb1Uht0Tp+4uLfDPpBYxDNFcjQHxLaf7O/rhe49zF4k7tkIvl0zA7KBvl9MB//2Q==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5758795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“When the emperor passes, the wise peasant bows and silently farts.”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2532" name="Picture 4" descr="http://t0.gstatic.com/images?q=tbn:ANd9GcSbzTT83VUOPkFpazjw97XVuOlSwIGDyJ-Gvy5yg2-pxKVaK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14" y="2553140"/>
            <a:ext cx="2942786" cy="29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t2.gstatic.com/images?q=tbn:ANd9GcSkJpuNIY6CgFNpeCjoyEX7kUBqWwg4JAhK2wMQCXoJEnd3m5GF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02" y="2428899"/>
            <a:ext cx="3320573" cy="31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862171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Sub-cultures: </a:t>
            </a:r>
          </a:p>
          <a:p>
            <a:r>
              <a:rPr lang="en-US" sz="5400" b="1" dirty="0" smtClean="0"/>
              <a:t>Resistance as political culture</a:t>
            </a:r>
          </a:p>
          <a:p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2948491" y="3886200"/>
            <a:ext cx="29322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Resistance as political culture</a:t>
            </a:r>
          </a:p>
          <a:p>
            <a:r>
              <a:rPr lang="en-US" dirty="0" smtClean="0"/>
              <a:t>Prison</a:t>
            </a:r>
          </a:p>
          <a:p>
            <a:r>
              <a:rPr lang="en-US" dirty="0" smtClean="0"/>
              <a:t>Jazz</a:t>
            </a:r>
          </a:p>
          <a:p>
            <a:r>
              <a:rPr lang="en-US" dirty="0" smtClean="0"/>
              <a:t>Street life</a:t>
            </a:r>
          </a:p>
          <a:p>
            <a:endParaRPr lang="en-US" dirty="0"/>
          </a:p>
        </p:txBody>
      </p:sp>
      <p:pic>
        <p:nvPicPr>
          <p:cNvPr id="23554" name="Picture 2" descr="http://t0.gstatic.com/images?q=tbn:ANd9GcQonDhQWprPuAJFAP0digp6SlXUbTgwGImO0RVRMba5CZ0ABMrX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" y="2209800"/>
            <a:ext cx="3423363" cy="25642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t3.gstatic.com/images?q=tbn:ANd9GcQjjL4JSgTbNbglHjk1EXHRvqM7edTvOcfjt7tgLYjREA5EGs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18" y="3329762"/>
            <a:ext cx="2744429" cy="3352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t1.gstatic.com/images?q=tbn:ANd9GcR8f8h17tv64-crtIRVn1ay7swbPrli7bGxw336qc-S8dHoJw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32" y="2057400"/>
            <a:ext cx="2807824" cy="3124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744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Movements for social change:</a:t>
            </a:r>
          </a:p>
          <a:p>
            <a:r>
              <a:rPr lang="en-US" sz="5400" b="1" dirty="0" smtClean="0"/>
              <a:t>To end slavery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413087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Slave Revolts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Abolitionist Movement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Under Ground Railroad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Civil War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Reconstruction</a:t>
            </a:r>
            <a:endParaRPr lang="en-US" sz="3200" b="1" dirty="0"/>
          </a:p>
        </p:txBody>
      </p:sp>
      <p:pic>
        <p:nvPicPr>
          <p:cNvPr id="24578" name="Picture 2" descr="http://t1.gstatic.com/images?q=tbn:ANd9GcR6J0ofEScBVL30Z54pKdn4Y-MUlRmP7qu3PB0x7pAtjIbh29mv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65024"/>
            <a:ext cx="3933825" cy="51119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t3.gstatic.com/images?q=tbn:ANd9GcRY-B79pbebfPFCTWsFM6CZZy_bulNm89PDEv3RLt8nh08z0X2N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53428"/>
            <a:ext cx="1600200" cy="1891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t3.gstatic.com/images?q=tbn:ANd9GcQyikoF-v-byI2fd3N1qj1VVAjuSW7aMmG8pxGQugxNSJH5wt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990600" cy="132760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2.gstatic.com/images?q=tbn:ANd9GcQQB7B1ETg6W89J4hXu6EC_QHUZcIJWHS5PnW-DBxrPPRQH0f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r="16740"/>
          <a:stretch/>
        </p:blipFill>
        <p:spPr bwMode="auto">
          <a:xfrm>
            <a:off x="5029200" y="1211758"/>
            <a:ext cx="3867497" cy="5175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87744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Movements for social change:</a:t>
            </a:r>
          </a:p>
          <a:p>
            <a:r>
              <a:rPr lang="en-US" sz="5400" b="1" dirty="0" smtClean="0"/>
              <a:t>To end oppression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828800"/>
            <a:ext cx="476983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UNIA</a:t>
            </a:r>
          </a:p>
          <a:p>
            <a:r>
              <a:rPr lang="en-US" sz="3200" b="1" dirty="0" smtClean="0"/>
              <a:t>NAACP</a:t>
            </a:r>
          </a:p>
          <a:p>
            <a:r>
              <a:rPr lang="en-US" sz="3200" b="1" dirty="0" smtClean="0"/>
              <a:t>African Blood Brotherhood</a:t>
            </a:r>
          </a:p>
          <a:p>
            <a:r>
              <a:rPr lang="en-US" sz="3200" b="1" dirty="0" smtClean="0"/>
              <a:t>Negro Labor Council</a:t>
            </a:r>
          </a:p>
          <a:p>
            <a:r>
              <a:rPr lang="en-US" sz="3200" b="1" dirty="0" smtClean="0"/>
              <a:t>Sharecroppers Union</a:t>
            </a:r>
          </a:p>
          <a:p>
            <a:r>
              <a:rPr lang="en-US" sz="3200" b="1" dirty="0" smtClean="0"/>
              <a:t>Communist Party</a:t>
            </a:r>
          </a:p>
          <a:p>
            <a:r>
              <a:rPr lang="en-US" sz="3200" b="1" dirty="0" smtClean="0"/>
              <a:t>Black Churches</a:t>
            </a:r>
          </a:p>
          <a:p>
            <a:r>
              <a:rPr lang="en-US" sz="3200" b="1" dirty="0" smtClean="0"/>
              <a:t>Southern Negro </a:t>
            </a:r>
          </a:p>
          <a:p>
            <a:r>
              <a:rPr lang="en-US" sz="3200" b="1" dirty="0" smtClean="0"/>
              <a:t>	Youth Congress</a:t>
            </a:r>
          </a:p>
          <a:p>
            <a:r>
              <a:rPr lang="en-US" sz="3200" b="1" dirty="0" smtClean="0"/>
              <a:t>National Negro Congress</a:t>
            </a:r>
          </a:p>
          <a:p>
            <a:endParaRPr lang="en-US" sz="3200" b="1" dirty="0"/>
          </a:p>
        </p:txBody>
      </p:sp>
      <p:pic>
        <p:nvPicPr>
          <p:cNvPr id="27652" name="Picture 4" descr="http://t0.gstatic.com/images?q=tbn:ANd9GcRnTXRtqC7GSx34WFdqRMW9Aew-U4M5VGwmWJywryFz1vWJMh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52" y="1786979"/>
            <a:ext cx="1213716" cy="11504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t3.gstatic.com/images?q=tbn:ANd9GcReGUygWj27aZ_6EANacfWProCLEdl7Fb33JOQwYrIePA0SE8Y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47" y="1786979"/>
            <a:ext cx="913455" cy="11509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http://www.theblaze.com/wp-content/uploads/2012/05/Booker-T.-Washington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r="13273"/>
          <a:stretch/>
        </p:blipFill>
        <p:spPr bwMode="auto">
          <a:xfrm>
            <a:off x="1549940" y="1765217"/>
            <a:ext cx="1040860" cy="11727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://t2.gstatic.com/images?q=tbn:ANd9GcSUwA_jOMwE3W5kTDFHuv6rrO_84XzK3ehZo0fO4IDDMAfXsq8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b="11751"/>
          <a:stretch/>
        </p:blipFill>
        <p:spPr bwMode="auto">
          <a:xfrm>
            <a:off x="3886200" y="3314701"/>
            <a:ext cx="865799" cy="1130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http://t3.gstatic.com/images?q=tbn:ANd9GcTWa898sqMWE84a19zKugVJAXG0cuMnbn_ZkD15bJSeJsEvnUEiP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84" y="4495800"/>
            <a:ext cx="1061316" cy="14096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Tpws9XcjTGs1z1QD_dmj1NnKb2wPQOeT0wk_-WEPKxtj3Qd2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105400"/>
            <a:ext cx="90988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This is a motion to become part of the big box, </a:t>
            </a:r>
            <a:endParaRPr lang="en-US" sz="3200" b="1" dirty="0"/>
          </a:p>
          <a:p>
            <a:r>
              <a:rPr lang="en-US" sz="3200" b="1" dirty="0" smtClean="0"/>
              <a:t>the very box most responsible for the exploitation </a:t>
            </a:r>
          </a:p>
          <a:p>
            <a:r>
              <a:rPr lang="en-US" sz="3200" b="1" dirty="0" smtClean="0"/>
              <a:t>of Black people, but where a few can get rich.</a:t>
            </a:r>
            <a:endParaRPr lang="en-US" sz="3200" b="1" dirty="0"/>
          </a:p>
        </p:txBody>
      </p:sp>
      <p:pic>
        <p:nvPicPr>
          <p:cNvPr id="3076" name="Picture 4" descr="https://encrypted-tbn2.gstatic.com/images?q=tbn:ANd9GcS6DIBQoJ8CFSkxoJp1z0LLJl1Hqa1TNdnlFIxaMoFADxmZ3oxA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7446"/>
            <a:ext cx="2520011" cy="16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TZZIMUcm-84UzqkiLEUO5ga851UXXnImcU4xWoU7Zv6k6tePvaj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79387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3.gstatic.com/images?q=tbn:ANd9GcSmqpfRtEBe_gs_PWa6suNSJa19UhijflLvFuwR9KZooPxccFY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55" y="126496"/>
            <a:ext cx="2111845" cy="276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87386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D</a:t>
            </a:r>
            <a:r>
              <a:rPr lang="en-US" sz="4800" b="1" dirty="0" smtClean="0"/>
              <a:t>ialectics of the </a:t>
            </a:r>
          </a:p>
          <a:p>
            <a:pPr algn="ctr"/>
            <a:r>
              <a:rPr lang="en-US" sz="4800" b="1" u="sng" dirty="0" smtClean="0"/>
              <a:t>African American Freedom Dance</a:t>
            </a:r>
            <a:endParaRPr lang="en-US" sz="4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86769" y="2151995"/>
            <a:ext cx="847623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The integrationist option</a:t>
            </a:r>
            <a:r>
              <a:rPr lang="en-US" sz="4000" b="1" dirty="0" smtClean="0"/>
              <a:t>: </a:t>
            </a:r>
          </a:p>
          <a:p>
            <a:r>
              <a:rPr lang="en-US" sz="4000" b="1" dirty="0" smtClean="0"/>
              <a:t>   Achieve within the box, and change it</a:t>
            </a:r>
          </a:p>
          <a:p>
            <a:r>
              <a:rPr lang="en-US" sz="4000" b="1" i="1" dirty="0" smtClean="0"/>
              <a:t>The Nationalist/Pan-Africanist Option</a:t>
            </a:r>
            <a:r>
              <a:rPr lang="en-US" sz="4000" b="1" dirty="0" smtClean="0"/>
              <a:t>: </a:t>
            </a:r>
          </a:p>
          <a:p>
            <a:r>
              <a:rPr lang="en-US" sz="4000" b="1" dirty="0" smtClean="0"/>
              <a:t>   Leave the box, create an alternative</a:t>
            </a:r>
          </a:p>
          <a:p>
            <a:r>
              <a:rPr lang="en-US" sz="4000" b="1" i="1" dirty="0" smtClean="0"/>
              <a:t>The Revolutionary option</a:t>
            </a:r>
            <a:r>
              <a:rPr lang="en-US" sz="4000" b="1" dirty="0" smtClean="0"/>
              <a:t>: </a:t>
            </a:r>
          </a:p>
          <a:p>
            <a:r>
              <a:rPr lang="en-US" sz="4000" b="1" dirty="0" smtClean="0"/>
              <a:t>   Take over the box and transform it </a:t>
            </a:r>
          </a:p>
          <a:p>
            <a:r>
              <a:rPr lang="en-US" sz="4000" b="1" dirty="0" smtClean="0"/>
              <a:t>   into something new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301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6400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Dialectics of fighting the Box(</a:t>
            </a:r>
            <a:r>
              <a:rPr lang="en-US" sz="3600" b="1" dirty="0" err="1" smtClean="0"/>
              <a:t>es</a:t>
            </a:r>
            <a:r>
              <a:rPr lang="en-US" sz="3600" b="1" dirty="0" smtClean="0"/>
              <a:t>)</a:t>
            </a:r>
            <a:endParaRPr lang="en-US" b="1" dirty="0" smtClean="0"/>
          </a:p>
          <a:p>
            <a:r>
              <a:rPr lang="en-US" sz="2000" b="1" u="sng" dirty="0" smtClean="0"/>
              <a:t>The assimilationist phase</a:t>
            </a:r>
            <a:r>
              <a:rPr lang="en-US" sz="2000" b="1" dirty="0" smtClean="0"/>
              <a:t>:  “In the first phase, the native </a:t>
            </a:r>
          </a:p>
          <a:p>
            <a:r>
              <a:rPr lang="en-US" sz="2000" b="1" dirty="0" smtClean="0"/>
              <a:t>intellectual gives proof that he has assimilated the culture </a:t>
            </a:r>
          </a:p>
          <a:p>
            <a:r>
              <a:rPr lang="en-US" sz="2000" b="1" dirty="0" smtClean="0"/>
              <a:t>of the occupying power.”</a:t>
            </a:r>
          </a:p>
          <a:p>
            <a:endParaRPr lang="en-US" sz="2000" b="1" dirty="0" smtClean="0"/>
          </a:p>
          <a:p>
            <a:r>
              <a:rPr lang="en-US" sz="2000" b="1" u="sng" dirty="0" smtClean="0"/>
              <a:t>The nationalist phase</a:t>
            </a:r>
            <a:r>
              <a:rPr lang="en-US" sz="2000" b="1" dirty="0" smtClean="0"/>
              <a:t>:  In the second phase we find the </a:t>
            </a:r>
          </a:p>
          <a:p>
            <a:r>
              <a:rPr lang="en-US" sz="2000" b="1" dirty="0" smtClean="0"/>
              <a:t>native is disturbed; he decides to remember who he is.”</a:t>
            </a:r>
          </a:p>
          <a:p>
            <a:endParaRPr lang="en-US" sz="2000" b="1" dirty="0" smtClean="0"/>
          </a:p>
          <a:p>
            <a:r>
              <a:rPr lang="en-US" sz="2000" b="1" u="sng" dirty="0" smtClean="0"/>
              <a:t>The fighting phase</a:t>
            </a:r>
            <a:r>
              <a:rPr lang="en-US" sz="2000" b="1" dirty="0" smtClean="0"/>
              <a:t>: “Finally…the native…will on the </a:t>
            </a:r>
          </a:p>
          <a:p>
            <a:r>
              <a:rPr lang="en-US" sz="2000" b="1" dirty="0" smtClean="0"/>
              <a:t>contrary, shake the people.”</a:t>
            </a:r>
            <a:endParaRPr lang="en-US" sz="2000" b="1" dirty="0"/>
          </a:p>
        </p:txBody>
      </p:sp>
      <p:pic>
        <p:nvPicPr>
          <p:cNvPr id="13314" name="Picture 2" descr="https://encrypted-tbn2.gstatic.com/images?q=tbn:ANd9GcR11_3rdZ0kZ7bb3CnoHRLEsE-fsIFvmzCZT5dlD4ROCyQ8R7P_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5" y="3803114"/>
            <a:ext cx="1916125" cy="28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encrypted-tbn3.gstatic.com/images?q=tbn:ANd9GcSuZsY3zJMzGofe4JvEHx8PLto8Mas7zJQbWer4XyYkWfdg2s-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56064"/>
            <a:ext cx="1961124" cy="30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encrypted-tbn3.gstatic.com/images?q=tbn:ANd9GcTyPNhBTVN1D9ssy1mBK7w6_cpIkNFvl4ReNJRg8Iv6JKyBI5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03114"/>
            <a:ext cx="1905000" cy="27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4.bp.blogspot.com/-gY7CDkjSk18/Tcqd9jGJ9BI/AAAAAAAACrc/4yC-tIDwf_Q/s400/towards%2Bthe%2Bafrican%2Brevolutio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03114"/>
            <a:ext cx="1828800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encrypted-tbn1.gstatic.com/images?q=tbn:ANd9GcQfxGsFL0VMuFMk5Xs8kuytY-XkqvQ7pCy6s7LWbaW46xmyrnB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48" y="247649"/>
            <a:ext cx="16764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19278" y="3048000"/>
            <a:ext cx="1410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Frantz Fanon</a:t>
            </a:r>
          </a:p>
          <a:p>
            <a:r>
              <a:rPr lang="en-US" b="1" dirty="0" smtClean="0"/>
              <a:t>1925 - 1961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3" t="11577" r="25824" b="28789"/>
          <a:stretch/>
        </p:blipFill>
        <p:spPr bwMode="auto">
          <a:xfrm>
            <a:off x="1295400" y="1828800"/>
            <a:ext cx="6626050" cy="468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1093" y="381000"/>
            <a:ext cx="641130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2011</a:t>
            </a:r>
          </a:p>
          <a:p>
            <a:r>
              <a:rPr lang="en-US" sz="3400" b="1" dirty="0" smtClean="0"/>
              <a:t>Rethinking Theory in Black Studies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IN THE BOX…</a:t>
            </a:r>
          </a:p>
          <a:p>
            <a:r>
              <a:rPr lang="en-US" sz="4000" b="1" dirty="0" smtClean="0"/>
              <a:t>1.  What are the rules of the box – laws, customs, and structure?</a:t>
            </a:r>
          </a:p>
          <a:p>
            <a:r>
              <a:rPr lang="en-US" sz="4000" b="1" dirty="0" smtClean="0"/>
              <a:t>2.  What are the degrees of freedom within the box – any wiggle room?</a:t>
            </a:r>
          </a:p>
          <a:p>
            <a:r>
              <a:rPr lang="en-US" sz="4000" b="1" dirty="0" smtClean="0"/>
              <a:t>3.  What are the rates of success within the box – anybody able to make it?</a:t>
            </a:r>
          </a:p>
          <a:p>
            <a:pPr marL="742950" indent="-742950">
              <a:buAutoNum type="arabicPeriod" startAt="4"/>
            </a:pPr>
            <a:r>
              <a:rPr lang="en-US" sz="4000" b="1" dirty="0" smtClean="0"/>
              <a:t>Are we being polarized within the box</a:t>
            </a:r>
          </a:p>
          <a:p>
            <a:r>
              <a:rPr lang="en-US" sz="4000" b="1" dirty="0" smtClean="0"/>
              <a:t>- are all Black people in the same box?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301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269782" cy="603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OUT THE BOX…</a:t>
            </a:r>
          </a:p>
          <a:p>
            <a:r>
              <a:rPr lang="en-US" sz="4000" b="1" dirty="0" smtClean="0"/>
              <a:t>1.  What are the opportunities to migrate </a:t>
            </a:r>
          </a:p>
          <a:p>
            <a:r>
              <a:rPr lang="en-US" sz="4000" b="1" dirty="0" smtClean="0"/>
              <a:t>to a better place?</a:t>
            </a:r>
          </a:p>
          <a:p>
            <a:r>
              <a:rPr lang="en-US" sz="4000" b="1" dirty="0" smtClean="0"/>
              <a:t>2.  What is the role of liberation in Africa </a:t>
            </a:r>
          </a:p>
          <a:p>
            <a:r>
              <a:rPr lang="en-US" sz="4000" b="1" dirty="0" smtClean="0"/>
              <a:t>and the African Diaspora?</a:t>
            </a:r>
          </a:p>
          <a:p>
            <a:r>
              <a:rPr lang="en-US" sz="4000" b="1" dirty="0" smtClean="0"/>
              <a:t>3.  What are viable strategies of </a:t>
            </a:r>
          </a:p>
          <a:p>
            <a:r>
              <a:rPr lang="en-US" sz="4000" b="1" dirty="0" smtClean="0"/>
              <a:t>self-determination?</a:t>
            </a:r>
          </a:p>
          <a:p>
            <a:r>
              <a:rPr lang="en-US" sz="4000" b="1" dirty="0" smtClean="0"/>
              <a:t>4.  What is the difference between leaving </a:t>
            </a:r>
          </a:p>
          <a:p>
            <a:r>
              <a:rPr lang="en-US" sz="4000" b="1" dirty="0" smtClean="0"/>
              <a:t>the box and being put out?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301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738226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NEW BOX…</a:t>
            </a:r>
          </a:p>
          <a:p>
            <a:r>
              <a:rPr lang="en-US" sz="4000" b="1" dirty="0" smtClean="0"/>
              <a:t>1.  What is the 21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century alternative </a:t>
            </a:r>
          </a:p>
          <a:p>
            <a:r>
              <a:rPr lang="en-US" sz="4000" b="1" dirty="0" smtClean="0"/>
              <a:t>to capitalism?</a:t>
            </a:r>
          </a:p>
          <a:p>
            <a:r>
              <a:rPr lang="en-US" sz="4000" b="1" dirty="0" smtClean="0"/>
              <a:t>2.  How can we end racism and national </a:t>
            </a:r>
          </a:p>
          <a:p>
            <a:r>
              <a:rPr lang="en-US" sz="4000" b="1" dirty="0" smtClean="0"/>
              <a:t>oppression?</a:t>
            </a:r>
          </a:p>
          <a:p>
            <a:r>
              <a:rPr lang="en-US" sz="4000" b="1" dirty="0" smtClean="0"/>
              <a:t>3.  Who hates this system and can they </a:t>
            </a:r>
          </a:p>
          <a:p>
            <a:r>
              <a:rPr lang="en-US" sz="4000" b="1" dirty="0" smtClean="0"/>
              <a:t>be united?</a:t>
            </a:r>
          </a:p>
          <a:p>
            <a:r>
              <a:rPr lang="en-US" sz="4000" b="1" dirty="0" smtClean="0"/>
              <a:t>4.  How much freedom is possible?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301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3.gstatic.com/images?q=tbn:ANd9GcT8GB3EJMKUOA5I8eaUBWC4LlULrSNOh3r9he4p0mpXt751JbNk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2" y="76200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0.gstatic.com/images?q=tbn:ANd9GcSJkWtrBvZnAVg4Edk7j9B3kjnNRInV2qoUZNHKBXDUnDBMVXlR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45045"/>
            <a:ext cx="22098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encrypted-tbn3.gstatic.com/images?q=tbn:ANd9GcRoMIpZITYd4BBTVXknfA53wpD7YWMHVhwbDjABM49_JFs6yg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33900"/>
            <a:ext cx="22574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28600"/>
            <a:ext cx="31390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In sum…</a:t>
            </a:r>
            <a:endParaRPr lang="en-US" sz="6600" b="1" dirty="0"/>
          </a:p>
        </p:txBody>
      </p:sp>
      <p:pic>
        <p:nvPicPr>
          <p:cNvPr id="9226" name="Picture 10" descr="https://encrypted-tbn2.gstatic.com/images?q=tbn:ANd9GcQHZ9NueN-IS3wW10CDbSETY0wRl3BhkMxPXLgUPZkwZDAaEjkkM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245935" cy="42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096000"/>
            <a:ext cx="5343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do you feel about being in the box?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130706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374546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21265" y="6172200"/>
            <a:ext cx="62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01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2250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2011</a:t>
            </a:r>
          </a:p>
          <a:p>
            <a:r>
              <a:rPr lang="en-US" sz="5400" b="1" dirty="0" smtClean="0"/>
              <a:t>Rethinking Malcolm X</a:t>
            </a:r>
            <a:endParaRPr lang="en-US" sz="5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9" t="12501" r="29286" b="50000"/>
          <a:stretch/>
        </p:blipFill>
        <p:spPr bwMode="auto">
          <a:xfrm>
            <a:off x="838200" y="2133600"/>
            <a:ext cx="741719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937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/>
              <a:t>2012</a:t>
            </a:r>
          </a:p>
          <a:p>
            <a:r>
              <a:rPr lang="en-US" sz="5400" b="1" dirty="0" smtClean="0"/>
              <a:t>Rethinking Black Freedom</a:t>
            </a:r>
            <a:endParaRPr lang="en-US" sz="5400" b="1" dirty="0"/>
          </a:p>
        </p:txBody>
      </p:sp>
      <p:pic>
        <p:nvPicPr>
          <p:cNvPr id="20482" name="Picture 2" descr="https://encrypted-tbn2.gstatic.com/images?q=tbn:ANd9GcTdK8uu-DRK2WPIUSSV1q4RGFPgtWNfOIOiM2RUlSt_wlKjoo-I9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 b="3666"/>
          <a:stretch/>
        </p:blipFill>
        <p:spPr bwMode="auto">
          <a:xfrm>
            <a:off x="6810375" y="2062717"/>
            <a:ext cx="2028825" cy="20839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SERUUEhQWFRUVGCIaGBgYGRgcHxwhHhwcGR8bHBsbHCYgICElHxwaIS8gIycpLCwsHB4xNTAqNSYrLCkBCQoKBQUFDQUFDSkYEhgpKSkpKSkpKSkpKSkpKSkpKSkpKSkpKSkpKSkpKSkpKSkpKSkpKSkpKSkpKSkpKSkpKf/AABEIAMEBBQMBIgACEQEDEQH/xAAcAAACAgMBAQAAAAAAAAAAAAAFBgQHAAIDAQj/xABDEAACAgAEAwYEBAMGBAYDAQABAgMRAAQSIQUxQQYTIlFhcQcygZEUQqGxI1LBM2Jy0eHwgpKy8RUWQ1ODoiRjwhf/xAAUAQEAAAAAAAAAAAAAAAAAAAAA/8QAFBEBAAAAAAAAAAAAAAAAAAAAAP/aAAwDAQACEQMRAD8An8V+J02RkzUEj99IDcb7hfGENAcwASaGFXNfFvPy+GJ2Wx+XmKG5F4UuO8SbMTNI3zMBf0AGGP4b8DgmnzC5rSEXLFlLNpptSUQbHS9vXARP/wDROIij+Mm/5h/li2O0fE5eH5RJjmpMw4KianGnxDYqB8tnkd764o3hWWtwzC1Ugn2vf7YuIfDmCWNHjsxOodQCaIItT58qwGw7cSZfKHNSSu7TPUUTNyHtzHSziNle27ZjOd+2Ymy+XjVGaIk+JqoqEANhiD16YkSdmY8wiTpKGWJAiVVIQfGSDzbYCj5YVOMZuIZpdKaFkVo2JJ8RJ1IzXyp9vQHAPvb/ACufAGdyOZkMIUO8IJOw31IOoI+ZfqPLED/zdPGzZxjmJYVjV2gVlULqNd4Qwsr6XzwY+GHHmaI5aUkvEaFj8vIC+vkB5Yds1k0kUrIiurDSwYAgg9D6YCt4PjH3qM0OUkbRVoZU1G+qgKSQOuBb/FDNZtLgj7hkk0ODLt4hsflBsEHbEntp2G/A/wAfh8baXIjeIE+Et4VZSdwpJ0kchd8rxB4z8PlXKSR5Zm/ERhXkvk8gViwXr16dcAP438R81lVlyxzHfO51CZDRjsAaAPQ2d/PAvh/xEzfczB83KH0gxksbu6IGEvMZGRXKyhkfmQwIO/ocG27MRjJtMJmEqneNo6BHSnvrgGdc1xqURNDPO6zIXTS9igdJBPIHrXlhi4TxXP5aKOfPZhtHe2bbUWUISVAA6nFa9ne3WYyyrErExrIJNPUVswBPyhhYI5e2LD+JHFzm8vE+XowCEz3dEBmEe4PVdxWANQfFLLywPJLL3BDMFQM2pgFsbi7J+mFPN/GSYs6o2xbSrjkF23Iu9XTywjZ3s9NrgRRreddSKv8Ai0171vgTmcs8RIcEHfY+m37gjAfRPZjtQ0yxyCYssol2PTu3UAe9G/riHm/iBmXnlgycSO8R8TSE108KgEdDdk4reRjw9clTs1/xGG4AEyAGh7D9MQUz7d/+IaVwO8DeH8wsAg0R+QEV7YBl7Z9qOJZfPaXnZA6JKscTHRXysBYvmGwuSdv+IrMynNzc9hq6cxif8ScvloZMtJl2NvrdleTWwViCvMnSPmGnAbIcWy8mZibMB0jUaXMdEkUd9/K+m+2AbeNca4tl9AfMsxdA8bxHwMm1sSQD1GxHXATtD2z4rDO0cuZkjYb0poVWzDzBG/3xaGZyuWzORQZY3GsTRRvzKgr4g1776Rd9T02xTPxFjKzw2+stl4yzXdkApt5AVy9cB3HxG4gBf4yb/n/pWJHE/ibn5W1JmZIhpAKIxrYAFt+pO59Thf4BwR83Isasqbbk2dvMgHHTjnBHyculmDeRHUdDzIwDlwztfnly/fSZ2dlfUtAA6WHIBjtZ5nbl54e+w0+emyc4zE0gd/7CRhuAV2a6Fi6/XFH5nNNHIYzuFNgV/MAb23J32x9BdlOGSplMuuYlZpI0AKCgAR+Ukbtp2F9awFN5ztrxSKTu5c1Ojg7gn/Tl64ZOzOf4nPMUOefY/LrLEb9Qo228yMO/G/h9kszqLRaJH37xCwYHz8j7VhW+Hk1ZqZbBFk+43F/oD6XgOk/xImyualid3eON2A1AhjXMauo6jnzG5wG498Sswbly08qFhpaJm1KL2EkewIIPNbODnxK4S+YkVFjWyV7tieZYkMK9OfthJ7b8OjgnEUSFKQA7khiR8y3/ALvATuE9teISgMczNpBAvVzPXpgs3Hc8sgbMZnMJA66o9D0XPoTdC7xA4U0c2W1TSESxL4VUKq2NhsOe2NO0Wb7wZYav4cUTIGIO1NZsDfextgLA7P8Aayd0ISOeXTVtu5382ND7Y9xv2e7WKMnC6QTsrWo7uMndKBO3KzyvGYCnM1l4kzOZiQhkWR1RhyKhiB5+V3640bLClHmADy6Eee3QY9yMevMSPWzSNsOgLEj9xt6YLS8KHexh0eRA6FkQWzAMCQo2skXtYwAThEMhsKxAs+fPyvl98PXHO3ksOXSCOFvAkZWe7FAi9ht0K1hM4VIFnlTdUZ20jrWpqBHmBX1vDjmJIDkJzIG/hENCA5XxswQEgc6O9eh88AE7M9pEysMzMS0mYeliUhUjAs6mB2BZjQA3ob4HZ3iKTKokCKS/zBj9bBsjzB9MLsmeNNQFA1vvzxCwFx8G4mYVinjljkDr3cpRt1YDYlSNm2DXy+bzxaPZrtGuZgEljUvhceR5X6A8xePnjsFxzupu6MMUgmGi3G6nchgR5WSb6Yb07Rjh8slqZFePSy9GsWG36hh9ifTAXbmIw6sp/MCMKucyDQDU7JRbzrfmTv7YS+BfEljHly7+L8WY3Um/4cikqb66WIF+mFvtp2vlzGZkslVgtFQb6aYq7GtrNH7gdcAO7Y8Onl4ksbyp3kpADbLGqkkJ5iq5nzOIU806iSJc1aj50YBaK7URW7WDWktY3sYDcXzrO4aTfT4TyNb6tO+2149znEldtQVVAoClRTyrfQAD74DWbIkIX3bfdvI7bV/3wT4dxZ/wxg1EI58Q8wDqC+nisn3ww9iex656GcKKmBUozM2jSdiukKfF8xBxA4t2FzUL6HQLpXY3s1fyECj++AbOJ8QXJnhU4oqGZHahYUgAi+deImuW2FDj3ZfMZjiU0EMbysHNaRsFJLKSx2UEG7JGHbsj2TbiGRjhzNrHHJqLCw5IBAjUEeHbmxB5gD0tnL5RIlpFA2AJ6mgALPXYAb4CuZvhO08OXGZkUPDCqFI7piuqrc78tuQ5YrXjJaABNI7lHKlR0N7G/Ujn54+jlzaspZSCLNkenMYQePdkK/EsEVkYHSp31FgSLH+LAUbNmzmsyzSmi56dK2C79AMWfwb4ZZKbLh2OYViP5l6HnRXfFU5DKSM6rF855bgHYb1fXblzw/8AZrhuely8tZqVHikXwqQbV1a6JqmvTQsDmOeAOfD3PDK5rM5FjaD+JGSBd+AMD7ij9D54T+3/AA6MyyLHevLbMKJ/hswIawOhcD2OHLgnZQfiG72UmVYvFJXiS70qQSTy50eQrE7jGQdsm8irpzSxFXKrZkVTRG/M6RqU+2AprgEUTToJmbuzYIQMWFqQtAAk71sBiRxiJYm0a5GZTuH5r/dIv9cDsrOYpFda2tl1DUPqP91jgQ0j+ZJvAF24oHcSMWDIKVkIBG23Tev64deH/FM5eCKOJLOmnkkDMR7KGGo1zLHCgexGZWF5tK0lalum3/ukeXriP2bmAnQMiuCa0vuDtXK8Bb/DPiTIzDv8s6xFbabSUCgjwnclSDdAWN8K/YaXTmWJNHuZQPPZGI/bFi8Lyy5vh/dP4VZTH4dhQ+UqQACBXS8Vblw8EjggF0JSvUhkv28V4C5G4as/czkWwj23/mAN+/TFZfEXhTyZxJljLQqoDlfQkkEcxttyxZvAM0SJI/8A2WCD20ih++JmegQoxdR8pJuttupwHznBmPE6xqxdmsAb0NzW2/lgpGcwiW8LhOjaWFHzF/TEHN8RSPNTSqfC8radP8o2FfbD9le3OXMX4fvZAWA0GVAilSLF11JsA8jgDHwzzEzZUhpEYBzp1Kdr3O+tbs48wncD7F5maMslAamFaZDyYjmq1WMwC/2emGtgdtz++G/NZnQFdNnBBUjoRyP+/KsV5Ke5zMik1pkZT9GI/pixOBdmcznEXu0Kof8A1HtVHte7eyg+4wCbxuYfipWcaWaQssigqL2NlOitd+nS8TuLzA5Or8Tup+2on3F1hi+K3ZKPLokqyxGTwRsh+dvCAXC3tWkH2Y30xX/GQdMd9Q3323/QYARJuTj0R40RLxbvDuy2Wy+TyN5US5rNBX16mYjUddBLoUpFmq2a+WA9+Hnw3kjVszmKBdCscfUBiNTsaobDZdz4mvE/tN2QyyTLJNnQorYLps/rz+mG3O8RbJ5UnMzLqBOkEWar5VA+YjnfIYpjtNxeCedpI4So5aS7FdybYCvDd3Q2GAm8ZymWlIXIrK7qd2AYhieQOkbEnkTWFxQwM13StbXzOmzR62Wq8PPZT4rnJqsJy0QgBAPcjQ/kWommPqavzGBnGoYpO+mgKss0hagCKJ/LR3HQ8/PAJuayR2U7nTrP+Jv8tsCo1xY3CeGAZ2JnZUAYHU4sHuwCAb2okUffDmYOE8PcyGOJMwSSANUrC7IKpbCMHmOR8sBN+E/AXy2U1zLokmNqp5hQNrHQnc1h6lhV1KsNSnbfCZwPtnDPMwWRdKqPmOlmu9lVtyb1Ekf3fXDdw13MaGRQrEWQOQ67fcfbAIfH+IHhk+sFtFg+YKt/MP7psX7YeuDcbjzCBo3U+lix9PL1wl9v41kzUcbUdcJDD0Lkf79sV/2E79MzJl9R0w6hdkFSGoBD0LG/DywD/wBosnJls2jK7rl5ZBJJ/Lruzfr6bXhufiaH5baxYoeXI+mFXiHxDyaQ6Mz3roUtiU5nog3vX5E1Vc8VLxn4jTOGjy/8GInY/wDqEcqL8ht/KMAT+K8WXjzivljGr6T3qR1SuGuyRY1EHetxpF4G9iuOIkrtJGZZG3BbvCoqzqIUGiD+Y7e2FceKI18ytZ9mAF/Qj9cbcLcd4LLab8QU0SP5frywFkxdoXSUZjUhWRhY1jUUpg+17VakXuReGVe2SfKRbkqsduLJkUFRpFkg1qB8j64qXib+OtrJrbl8oO3p0HoMBosw6sHVyrKQQQSCK5Uee2AsHhvY/L5iaSGMm3jZ4wxopIhOpNwGAog+IXQa+mEXM8OkjdlcNE3PS4KmvqN98H8t2szUjpMXBzET6kdlW2sHZz1oEgA7UTiN237XPxCWN5ECNHHoYC6J1FmO+43I26YA3Bw2Upf/AIimjulaRWbUd1FqFHMA+HzFYhdi+zHftNrU6NBCPuKZj4SPM7H6A4WciZJCsS2bY6VHm1A19hj6IzHBViybxZZADGnh0rzZVscuZO4+uAUOx2czyIqZmQRxKCFTSCfQMb8K8zQxr2h4eO9R1YHvKDUNIsMK2vyN36HBVmtI5SpQyAMyMCCG6gg7g4h9oAGy7GxYN+R2H+uAZOxnEBK2bkHIzGvYFhiT2+zxTKMiC3lGhfqRf6YVPhtmD3U0aCzpR/L82/6YcO2fDhLlia3jOoex2NfpgKL49kjlcw0K05QgWQLNgN9OeGHM8VzHdwrJHCfAqKO7FryCkMS1kirrbbkMJ3G0dcxKJCWOo2SbvlR+2LD+E/CxLMjyKqqqN3S18zV8xG+4BJv0GAfOG5scMiWF7kDjvAb5FidS8+QNVj3BzO8LWVUDj5Rt9QP8sZgKBXjrZWUq628blXTRGh6k3NoL6g3qetnD72c4hxLioCNmBlIAovut5nHIE2Syqf5joB6A4r7txlGTiGZRhR75yar8xLqfs6ke2LG7D9uYsuqQtlplDLZaKEspceGhpBL/ACm33ttthWAA/FTsZBkRle5D+PWJGYli5GhgzE/m3bbyHphI42LCeiE/c/6Y+n4xFm4R3kNoT8k0YsEeatdHFBfFbJJFnpUiCqoCbKABZQE7DYcxsMAhrHYrz/7YvXgnFYlljmhKygwAt3sqhctoVVkRVFsurwkoATy5XikcvDqIHmaw5cbyytl8uaDSJlhISWql7x4tAjAoteli7b0ByrAdO1PaA8RzDON7pUXUaABqgBsdzZJ+2wxJ4D2OhY1J/FkOwu6B5VX9Tha7NtqlG50xrZvfe9ve/PBn/wA6rC/hWSj1Vowb9iPPpgHnifwsybQAovduBuybb8+XI4rXiWRk4fMLqRLBVtwG3vS3kdsMGY+JucWBHdD3bMVJGkEkC61aTWxBqvbEDiP4jO5Y3BpYnUjCQG6F0yt4rNmiKwEjj+dIyy5iO6KWl/lLPpJ+hv3oYGdmuFrmZR83PfmbH7k4nPacLEEmnvSzLoYgEITqBDWFLA7gA3z2wEy8mZjLHLKV083F2OnO9996F8sBZPH+yceWy6ywjxKbU1uGA1KwPuNwehOLLyGa7yGOSq7xFev8Shv3vFeL2azKya3z7SREBnRkFjUAb3O4skdCOWGrspHIImLMSC1Jq6AKEA57AV9ffALnbhVbOgVUgiXQWNKd2JAPK/Q4FR8KIjzkgBSWeMNyrTJANe3qSC3PBziXEpMy6NHl1lSmSRGKgxyRuwJDk0RuCNt/MYGduZJIOGZjVReWlUAEVsCdtyCFDcj1wFWcb7UvnS5YAJ3hcIB0YAb+orn6nC5KtNWOuTenXaxdEel43zagAj8w98BHXUtkWL2/0xLyuldx/wB8TgT+HlBraRBe/VHP35YFwin09MBOzUpWUciVZbB5E1ZBHkSSK8seZaWIuP4b6i3hXvPBz2G6lqHqd9sdM1GVlZ6BAkPP969LO+OvZzJBszTggdCdq323Pn54CE838STlzY+XU1jrngJBq5OALPnyG/kfX0ODPbDgRj7rNolRZjUDXIOruv01qocee+GX4O9nu9kmzEiFo0UxAEWGaQeLp0S7/wAeAHfC7J5eAtn85II44m0x2fnet6X5m0gjYDmR5YcM58dMsu0UEzgciSiD6DxHCPxDgEc2enghestlSRZHhQE25s8/H4R56RiRw4cKLqAjzgjlJIuXN+QBsPfOy6+XPAOEHxgyOYpMxDLEDyYgOAfO1IYfY414hlUVXcuJI3TVEy2dSvsrfrVeY3wOh4JwbNv3CD8NJp1K6zxsCbopZcqXHPSQCRyJwGl4fPkZZcrMxMCMqq+5+Ys6Uv5dRJJ6AqcAY+F8rLOyfzKFO3RPEf2/XFoNIDIkbfLMhFeo6fY39MI3w+yWmaZz+SJjtXU1/nht4y38KKVecUiN9CdJ/Q4BX7VfDGCUPNrkDDSaAG9HSQdr32Ppvzwc7FdmRCRJuAthQTe5FE+wFjB3NzBTTGlZilg8tQtT9wRiZBEEQKOSisB21dPTHuA+Y4sqyMGPKgK9rPX1GMwFK/EjJyniuZ1i9RDry3TSApHQ7Aj3BGJ/YnNcTWNhlp/w+VvU8sip3aWfEQXB3/urzNcsOXHeLQy8NTOlEedAIgW5XufEK3o2QCOeK6yXabieckqN5ZGTqVUiPrrthojIH5/DQ5HAXt2ez0rRrrMjIKCyyoEeWzWru1UBF8rGojmBzNJfE2IniGYP9/8AoB/TDV8PSX4hFrz5zcoSR5VjkZ40HhVAXvS5tidrAIFeeF74m7Z6aur/ANBgEZU00fLD7xzjMP4CKIoO9LEK45iJ31svrRr22OElaJ5Ya4+F/icgzgHvMtTV5ofA32OhvYNgInZnLxL3qvuSEFG6FE2L5keJfviRncvlFsiME9AAWrzPn9sBY8zdl9njVVWtrGoglq5m3G/LnjyLPld1IBPMkkbfQE1gD2Q7WZd4xlfw8jiSRdJpRpI8I8PKjvfiBq8BuOcYkhkAhlKoNQJ6GvL1O36Yl5EtGpl7zLFAGH8MNqsigtlR1O5s4XZ9JjZWbmQRXQj/AE/bAcI+LCWVfxbzSRk+MK3i5EWL2sbdPPzwwzRo0f8AAdngNA/lbYVTdASw6WOWBXBOyU2bJGWjdwnzuBYX3PInyUbnDh224IMrl8rNl9441/Dy2OZUswZh5tbA9L0+WAb+ynE4jlRHEkVBQsndiRipF0JJGUAtz9OeHfhlR5ePUaCILJ9OZOKe7D8XkkkECuyx6b02qqu+7tWwAHMk2dhi60UABV5CgPbp/rgKe7JcSkglmEjSMkTMXsqqBSx/iFnrmSDtzsY3+IHbvKZhY0iZ2Clix0UCSAAPFz64AfFLtz+Ll7qPaGImvNzy1HbYfMAPIk8zskRZOSQ0iFvZdsB0nhUOTEbW7AIoj0s7HEvj+RpYpuSyDS3PmtH9UI+xxEzXCZohckTqPPSf6bYm5XiPeZWTLN4vErxn+VlvUB/iUnb0wHXhymWCbbcyq3/UK/8AtgVNFpkHthn7KZT+EzN8pPXp5Yh8byIPjUfKNj1PmcAMnzagliFOsUwB3+/liEubDECTUyA8hp1fcj225YjEVjFGAvfs9LBxXhbZON/EkKp/EFFXUWsmxO1g8umoYldi+yIyqoWkYSxWJUVm0XbWK/MLoltidK7gbYX/AICcNIlzMrXSxqFHqxbf7Kf+Y4t3Ow61K2RYwFPdsOB/g+HSxo2ps5nAS3Lwks6r9KH3wm8F4PHDnITmDqjD/IBrZ65DR1BO2/PDL8UuNyBocvIoDRnWa3HzeEj6D7nELvlMkc0ZezXyMkZB66pHBCDz2wHHjHw+lQSyrceXKNKgk2O24jZOaMNxv5DffDfxHITZnhcLxRmWVRFDMRWpkiYSK9HmRyNb4kx5jVJFA7l5JpFUI8kcxomzbxgKRpB6YslMsqg6VABJNDYb7f0GAS/h/FUuYVhuEA3BB5mxv74Zc1ApgokKCmk6uXLbf3xtFl1SUShaYrofzqwVsdaPI898bZmYqtMmtTtsf0IOA4Sxq0C6jaldDGx05NfKweuIo4zJltKyxvLGSFEsSluew1KLIPmCMSss0cI7vSqh7IQEm9j0PoDjfLLEmpUjUC7I/wBOX2rAAOK5fXNI5pAzeEEkGgqrZF7EkHbGYK8Q4YHIKkJt13vHmAWfijw6KLKNJAR3eacPSkadQViXWv5g1+4vrhE4P2+zUMax5V9JX+0VgrhzQWwpF0aJO92cGeMZgnguXQn5JGUD0pWA/wDscVlMab64C2uwPHZp87LPmNCHuljGhQn5+qqN9gd8d/iD2eWSVp9cml9/AquL2NfMCPr0rC/8M52k78mtSBCW/ujvHN+2n9cNHY3jcTZcd40iNEgUFG5rZ3cHmV2W+gAwCLlODZYk3mXsXsY0BJrl4pcO/BCmVyeYbJmWR3hDtIaBjNqFQIALOtn1bihvyIxwz/abKVqfMyupvwkBmYdNN3QP94dPXBHg/aBMzlZTDA0ccRjU6iC7gtZvSDQB0+fPpWAW+0rlsv3K5eNcw0QkleJEUt/FWgaWzQskKQL1GuWEngnDZMxmFy6jxMTqsE6QAWZioF7KDt1NDrixO0UBV8tOBsQYm9iNQsn/AAkfbBvgnBUy8bZsrpkmTSl2CqXqJ9C5A+gHngKg4jmwEUKbjRaQcrJ3LV0JJs77bC9sDeGyiORJpIxLGsg1IxID1TFbHQj9frg72jyscuYOkMrMbIQBgSd70kjSfOjXWsTcvwbvkEUSmgipqel1MCx1bE0PEAOZIUc8BeHCM1C+XQwKscTAFFAVRTAMNIXbkffADj2QJRsusfeLNLqkUEWIjuzLfW+XttiHwzLLDkFy7xmVFiUMQa3GptSHoQ5NE1Q+2HDKToVGmh4QOXQAUNv+3PAV3wXsY+WlzlMJIzliieEgsXYaVYEWCukHlRs8uQYs2JYODzrqLSRwyBW5mgT+oBYe2GhfO+mB3GuH97k54hsZInUe5B/qcB855DLh5hYsbnDnw3LSr8ndqPJ2r+mFLg8LkMVBuhVbdOh/3zx0yvC2le1FUaJtyT7kgAetHAP4izLeESx0ecetT+lEfriv+0WR7nOOAhj3DaDsRy/fn9cGe0vY5srNqUGWMqrr/aciBeruwGA1XzoVWIfF+DTiGKWVGVCwC6izaUayFOoagAbIvne2Am8M4hHoEQDCjvQ53vZr3w4djexC5s99Lf4dWrT1kI5rf8nQnqbAqrxW3CZZJM0iRXqkkAVQSN2Okcug2+mPqHLZVI0WOMUiDSAPTb/fufPAfJfaPhJy2bnhII7qRk38gxCn6rRw2fBng0GYz5WdBIEiaRA3y6lZNyOTUDdHbzBrE747cPVOILItXLEC4HRl8O/uug4W/h/x78JnIpqJCN4gNyUYaXAHU1R+gwH0nBw6OOR5EQK0layNtWm6JHK/ERftjsxxxyXEUnRZI2DJIupGHJh6eXsd/qDjoTgEH4mdimzarLECXiUqVHNlNHbzKnxV13HOsU8yMhaNwyupojfn7Y+mHXCxx3sLDPmFzIjR5dQ1rIzhHXYE+Dk4AFHkaAIrfAIPwu4Uf/FkNFhDExd+ahymnnyoFtPuMXeWvENI1UUihQBQAAGws1t035YE9pe1cWRiMspsnaNAfE5G9D033PQYBhO/+/1wodueOwrlnVJ4hPqVkAddQZWBugTy8jioe0XxBzWaYh5NK9I4yVXf0B8W3U4XTmzVVgHDKdqsyk5mZlnJ5mYjT9Kax9PtgpP8VZCbuFT1SpNPvr0A+XO8V0sxx1DBvm5+Y/r54C1+E9vi6XLAZXv5opIWWugpmBU+d88ZipJYNJpq9PbGYCys7lS/CoitbF3b0CogJ/b64rPMjfFmJnSOCxdNReMm6/Ov9FIrFcZ3ngLE+GeU0cN4jNW7hYl+g1N+ki4G8DyImgkRiabY1z/mu/cYYexeXrhcSAf24nc/9I2/+IDCvwmcxyHTtp3I5daG/wB8BzzPCcrl1cmR5JVNCNhW+1EkWCteKwQdtxh6+GmTJyk4I+Zfe2FvVew/UYrhYmeYluZfmSOvv6ViyOxjCJo07wk7lYwKvUCNTkHz28/KsBr2DzL8QlcOijJZZgdwdUjjdFJY7AAFiKH5Qdjjr287ZRqTG2pmPJRz35Cv6eeBPZftjFlMi2WClZVHeEV8+rcnULB5KB6bdMLfZeM5nP8AfSGxF/EY9NQ5fS9/pgJ8XZfNObbu8sG6OfGfdRuPriTJ2HzSj+DmEckVTkqPo3IY78V7UxwtqZJJbNahsB//AEfet+eJL/EXLxqmqJ2SQal07mgQtEmtRHPaxvWAzL9rHUrk84jQy6gCWrl+Wq2KnkCNsGYc60ayLvccukHlsRqGBXbNIc7kgyq6yxjVCWXS1cyhPVSL26H3wJ7H8RaeCQMbfSD76PELv+7YwFhcP47Zon03A35HB6HNrVnmN/f9fbFYZjNlTZ5c7FeVfb1wa4Zx0tEps3G4Un0fz+u2/ngK+z/D58g6iaMpqLMuorTb7kUeQsDejVbY9h47NIutXQMKCKwsAedWKJ6Xe2Hbt9xZY8vDKiQ98ssiGOVVkpW1eMI29WisD01YS+I9r554hG5jKE3oEUQQ0bFqqjl03wBAcY4h3bySTj+EAYtIQlTdVqXdVqwQdjY98dOG56bPku4ZgGj7wrp2FkiwSPCStGrNHYYAZKpToeCGI14THGEo+bMDq+l4sj4T8HH4XMsxBMjha8gi6r+7HkOmAVcpl4MjnE0ohClSdZopuTHNGbHUFJF3F7jZhVl8c7WacsHy9EzaljexpRyABfOyGPy9a9cVb8UuDsjRS0aAMdjodWob+oLV7YPp2cki4ZkzlW79XImkViojkZlAKG900gUtbl7/ADVgI3brsp3uVj8RE8DN3pbxa+8ol2IN2SvMXzrkMVsnAXQ6lki252+k+X5gvP0OLkm4ksuTEzmtcaLJ/dYXufQ3z9MIWd4WGbwuhvkQ6+frywDx8FRpys0ZcOVmFBbIXUu4DECydNmhV9TeLDbFU9g5Eh7yFZRIZaJ0AgIygn5j8x9tsWTwjiImTfZwBqHv1H1se94CU2NcdCuPNOAjO510OXU+WPnftt2jfN5uR22VSUjX+VQSAPe7J9Tj6PK198fMHaPLGPNTo3NZXB/5jgBo3xtWMBxIySKWGrAcoYWb5VY+wJxKl4ZMi62idV/mINfU9Prhv4JlJq/hFUXzYDy98HcrkidS5rOxdwwo6SKN7EFTVc7/ANawFefgu8rTqJUU3ocZg3NKI2KKmsKSA6yIQwHJhScjz33x5gGrtLws5Xh+UgfZ+61uP7zOzn6gsRis8+N/S8XF8WZTriG39mPrzv8AbFQcQG+At7sttkckw5JDZP8A8km33wjcfHc51wu1tY8qJu8MPCONNFw/KgAMND7H+7LJf6VhT43mWnlaZq3IGkDy2+2+A5ZOV+8Gjmdr26jpY54dMhLJHno4lYLTxq1X/d1XXOyeu2E/gOR1zIP724voN/bphm7G5gy8TEjfLrZzZ5VZFj/lwCfncwRNOD8yEx+2lip/bDf2B4MXyWYa9PeSBS3kFUMaJ8y3L0wsx5Q5rNZqQFQimSbxcqMtIoA5l2ZFA829MOX/AIsuU4fEkVEyvIxNVbKUjJrpZUnbACeMcCy+WRnzEk0o5iNWon3A8I58zjXP9rMjmoIoJsvLEsROl4jqaPp8pHynqLvywOzXagqr6gHLbb/t7bWfpjlw74htG+owxEEAEAEEhTY6kWPOsA45HsH3emQTyML1I1hkYDeiCoYHaqPL15YTuATPl5cwEoaSyWQDXjI69aBF4Y892u1kyR7LIfEBy1eYHTV+94WM1mP4slWBK3e+4Jr99RwB2Lj5oqb1DSVO1cwCKA6i/TzxyzXG+7UIqgBm3rnyJ9QLIU7cqwAbNBWkPMACvvWPHy+0YJoEk/YftvgIrZpjRfdnJLHmSSARZ9BYA98R5WIGx+mJecy9LRIGwqzvty5HAppTW+Al5PMMb8RFbD64ZeDdpnyuZyrKRVGNrsii9gkeYJP0wp5Rr2UWT0G9/Qb4L5ns7OIe/kQxonLXszbj5V59dyaHvgLnz3cZ7LlMwrxgnTIoolWXelPvRVgDscHeB8Py2Xy6wQqVjG9PuSSdRYk9bAPLyxVEfEGWN9LEuR8xY2AlVpP5eqj64M8P4wKDAkg7318zv54CLxCOXLO6TROkDSOqSEeBlZmKm9xyYc6PPCNxKPSxFcj58v8ATFoDi2taYBkk2KEbEHoRyP8AvlzxX/a6FVnYAUp3Wz0J5XzNGxfpgIvCeMMhWm3Q2v3BA3Hni0crxpYxFm0/s7Kv/gc6q9wxPtilFO+H3stnBNkczl2O4BYexGux/wASH74C6VYMLBsHlj0rhS+HXHBLk4dR8S3G1+acj9Vr7YcawEaZ6GKJ+MHDymeWStpowbHVl8B+tBfuMWr2q4VI0iTLJ3YiUlWrwqQCxaQeWw5eY8sL0/BcxxHKlMzpJjjE0bRf2hdtdIQwAXUAdv8AD1wFOcRyAiKAOHYxqzgckZt9Fg7kDTfkSRiZwzKeDWF1MeQq/r/piLHliPmFbVp3BB2uwd75+2JuUzzRjwmq5YDJcm8h0lGMhI3JIA9KqsH+G9g2ljlRX1zKLRU3UlT4kPWyLrluK64HZTtJN3gbZm5L4Rte23kel4PZX8ajMuXELPq1iXUdS8vCFvSovaiDf7gucQ4c6FO9/hkoKCqelqQQb3BFnzvGYPfEHJ5gPAZZBM7RWzomnfUQVIA5jzoX5YzAMXxCzPedy6/K8YZQegJNbHlYN4q7ifPbFm/EBO7ZI2PijiRT60u/64rTiY36XfTfrgHbhEPecLTSbMU0ikf4gjj2B8Z+mF/Pnxmt/EK+vQ/a8M/YGVVymaV70l4vF5bSLqHsav0wLzvDdMnTYkknrVih51XTAROCAKZWs+Ec/ex/lg72AjKThw3MqpWrNFl+Vh8vLe+l4B5DLlUJYMusDnYO12P0wa7P8QKZqJIjpUyLG5/mDeJvOhS1focA28c7AZaKWbNx2okXS8e3d27C5AOu4Hg5Bjq6Visu0+fkJQTbSBpLUEUlsAqAD5a00ReLt43lzmMtNCbBdSBp2Njf/hN7X0OKQ7aZE2swu22lsAHVvpevJ9LD0kWRTuowHLKZqEq3fx96NttRXkKsMDYI/XHuUm4XrH/4+Zc/yPOgX6lF1V6Xf74C5fiJX97xJXtDKAV1eFua9D611OAO8cniF9yNKWCAOQ2qgefSt8BM7n2kkj2AKJ3YA8lrc+9k4lpwXM5jLvJFEzJHRcILKrvVLzPI3Q2wCyspMgJ32wBOB6DHmAPvviTm5C8YdKtD8p8iN1PpiPk0tZTXX9K3x37PMok0nkeYI3wEHNZwOCsasrfnLEHSNrCnnv64aezPA0lKIzGMso0BmZVc72A2krYPTngNAqs0rCqLkb+Wmht9MWD2U4KmYg7rvQCFW42JoE+MMAflO/NcAW4f2R7pvGsn1ckf/VBjTtZw4DKSlQqnQfl5nblZs77eV4KZCLN5cBD/ABVA60T9D0288Cu3vHVXKO6jxCgFI/MTQvzAO+AUYMu0eXAYFfykEb897FarFURtzxAy+bK6l5UG2+hIP2xx7OTyzK3fFpCW3cqHcd5eliTvpLiiOVlfQjfMEtNp2YqTG7LVEsKra9x18sAX/Gsig7XsF8hZofayfoMc+0mVE8QZK1IGsciQCSftZwHlkZ8uigjUSos9AOZP7DHubZo4Bd6F+TfxMG5uQemodfPALRcdMF+y3ETHmF6CTwN7Gx/v3wKdgTYx3yhplOwIYbn3GAZ+wnGzFIEJpS4avUeE/pi4eAcXEgdAb0EFf8LgMB50CWHsuPn3h2Y0zWOVk/vh27CdowshLn5kjX7ar/S8BbUryAjkR6H9N/Plhb4T2oy0U8gdXhMmk29aAEXQtVsoochsN+WCWQ4iXVy5Nd4B7AlANvcH/mxXXbLPRHNSR3obV4W6E9V9PETfQ7ehADfixwiOHOEwmu+XvWAOwZmNkVyDfNXrfXCQZOhwQ44H1gsSQFCUTenT8q+2+3lgbsTvgJUT0LGx6YkZTMpymDyLd6Q2kWeuw3PviDGDYA6msWR2G+GcOdDNJPIAum1VVGpWFg6jZHJht5YCDBwqREQwZSZUkUMBpkkuxs1kdRR2x5i2806xlY3iKhFAQhrBUChRC8wAAQfTzxmAr74jSas5L/d22HoMVlxXY1/vnixe2S1PMPJq69ABt/niuOIrRr2wDv2IhLxTIvOUqgHrodh+oGOucgEuUkf/ANQBV/WtXpY0j6Y2+HzaXUgb99FXpeoEnb6fXEzNKIM3PCBSzFgt/lB1C/od/pgFMZrRDz36BupJJs+QG5+mDPZvI6JIr+aM6mvnZFm+mykc+pbAHOZcNKQlsqMwB9Q5ok8uQF4Z+G5RdrJJJ1HRW5O+nUdqIB8/KjgLLyWZ1FmXkRsDzPqfrvhR7VcA1vI0Y/tEdxspB5GaM9PF4ZF8pASKs2dyE5OjUAKvYFiDZ66mYnn7eQGJG7xhxVq915VpBA+jcvTAfN0iUSD02xI4enjBww9vOz/cZuQotRs5oeVhXA/5XX7YDZSKiNPMmvv6YBk7N9pHyuZMkUix6RpYSAlHWxsaI0kNdPYAPM0TTZ2p4TwzNZ1I0E8ObkNEwxAxkEX3rg0GWt9aEGr1bjCtwLhR0TP3ep8u6MrGqUSuoJYHZltHGijevBjs9wGfL8Wy8+aZgksh/igUveEsREeigvYqhzwA7i3YHMZLvC4WSE7d7GfCOgDDmh3A3BF9cLWT8MtHkbB9MfS+fhBU3RBU+EgEcqIIOxG1Vy39sUL227N/g8zHLGLy2Y8cLeV7mM+q3Q81I6hsAIyj6e9Ujax+xH9MMvB+BZjuznMpJciELJFe9BV0mr32IwsGWpZOXiUfWsEOz/aCbIziVSdDqAym6IHhH1peeAtHs38RIMwO6zBMM3Lxciffp7HAr4gZdnhKsVdTuGX08WkjmLH7Y7y8OynEo+9iUd5W45H9P3ws8Ri7rwyMzRL8w2DAcquq9LIOAWY5H7gvC7RyKpQlCRamrX22+hx0ygEfdleRAv3GCH4ERNUYZoZATGx53zZGY6VLC/mGxFHnYAzMxHZFFD5h1IB5enMn2wHsyNpKJ8xmZR6AFjf7YkwwwQqySyoHcUzuGY6eZVFG9+XIdbxAzMgBOmQJbCRmPOmRQwU8yQbxJyOXyosGZDq5lwGB363uf0wAmfJqHYxOJEBoNRU+lq24P745Hbn/AL9cWBw/s9k5mQRS6WsArG+oEEjUO7Yk8rqtwaPTCZ2h4eYJpE1a1DsFk/mAJAbyNgXgOOWI1GxXhPPp4WI/3646cLzdGL/Ff05f1OIBkpSR5fry/rjyPoBzqh9ScBbfB+MM6Q8wGIdzy5OSq/cA+2B3GezH4jN6JfCkh1WOe/le3PHkH8NcuoI2A6Dy/XDPxo6UikHRvL+vPAVp2v4HPw6UQ6zLE63GxG5ANMp32IJry3U1vgbnuyWYjQTLEzwHdZEGqh5OF3Qj1GL84twdMzFGxHiTxL9RTD2I6dKHljfg/DBHEEFWg8q2JPUb198B825eUahvvj6B+EeWf8M0jWFYKkdirVNZ1A9Qddf8JwdgyKagWiAPn4T+tf5YNRny5VgOWdMVjvAvpf6/0x5gdxLhvfykaiugDka53/l+uPcBVnbKUHMT1v8AxGP3P+XTFccSTxfUYfeOIySOjnxDwt5EqKPruQcInET4q9cA+/DyLU6j/wDfH+hJwf7bcHDyq6VqFjmATZLAf09sCPhmg79LO3fJ9yrf5DDhxWENId99X64BHyfZs/NQZdWoLqBUWS1n2JGxwy5PhgS2PMDb35k/0A6b46RxCrBPXb22sY6QTamI21WVA5HofbywHfLygabHLkAT0K72MTuETEnMQgjwSal9Rz+u1YBPmSrFWFeKr9tz15Ykyzd3mkkBsSqC3uPCf+nl74Ad22iR4reNzrVGL1smgvHqNAmzajfbYb7jAbhfZtE0kkG1sHah6j1w7caiEmVlHO45AOVbRq42PkyrRwgcJ7So0aq3i0jp99x9RgGzsnwtXfPxLppooh7f22k/Rqwy5zJrmsqyMKE8YewPlfY37hgpvzHrhS7CcQAzc+i9LLFYPvOennR+2G/J2Mui/mjFcufdvX6gfrgBGR7TkwKcwdLx6o5TsbZSFqudkNqHn9cSZIcoOH91nzGI0HiDmtJ1FlqjqDAEfLuNxgF23zAyYfMRnxggrY1Lq+VXK8mIVgK9AemB3ZXslBmNT52aPMNL4gFdwy6xqsDwkNuTuDywCd2q4LEGEuSmE8JNb7Oh38L2BzFkNQujyrcp2ZyUebyfctS5iFm0g82RiGFj0YuPtgx2t7CrlMjJJlI5GdJQGOst/DG5ZkPOiSLWtiSdsVvFxSSCSKSI6XUXtvz2/ocAzZXs7moCXyzkMhplBN/bHfifat5EYZyBVKjxOWKs1kClX8zb3Q6WemO0Ha1ZyJovBNydBvq/vADqMcu0v/iBIaJ5pUO+nuxaHqNkusBw4j8RO8VI0y6mKCMKFYkEKukAjfnY5jfc9CcQIOIrm/BHlWSVjsyO7D/iVroeoIo774AZrKSpvMGjJ/8AcQgk+dkAeWOcWcIP9qwrqt39N9sBL4jK4eOvC1FWBAPI8iDeJEWQeOISSGBUb5dcaEHdgTQFkiq+uG/s9LluKxvDmvBNCq9zmRswDbaW3pgrUaPQ0CKBwGfsrCZCjTSB4n7tlOlgpHLSSotHBsbCtS2DRoA5SGSmijUMOkchSSx1VGYg+dKQfKsFuLZ5s1lomcCRwe7aVaWwo8DFOeqiVYdNPXVeOf8A5VhbUEdGK7MHSit0fFoo15kBq64hSvJB3gUjcANycXyVrIokiwG32rc3eACzKQCpFHEzhMWqZB639t8Rcw9xIbsi1J9jY/Q/pgrwSMa5GJA0oAD/AImF/opwDe8l6bJsdNtutbYO8QzOqEKTZA2PXz+nLCjDMdgD9NvtywSy/Fi0YjZbo+E7Cv03wFs9msz3kK+37Y94pqjKyKL0MNQroxoj9b+mAnw/4jalD0J29t8M80YezzU+FvpYI/U4DrC40h03U8x+/wBRiRG4O48v6nATKyNlnKtZTr/Rvtz9cFUFEshseQ9MAPzfEO6newSGVSKH+K8Zgd2pXUyMp5gg16HGYCtO0jCSad9wC7OL6b8vrf6YRM8PF9cPnH5hqkJIJLna/XnhFzVaxuOY64B77E5gxMH/AJZEY+w2PvsTiwuJZWpJK5ggfrz/AExWPAyBFILHzL12+U19MWnxbNDd7A1LfK/mAI/rgAvD4gB6BnAvT0kYDl7csa52Jo2E1ULHsSefL+uNI5rsUrKWbwg0ed2L6i8T+HzJLURcG/lJ2N7+E31sDAQeLQa0Vx8xJYH/AAhdvrWOOfmEkEMqEHRIRfofFv5bhvtjSCYtrgJN2SouqYH1wO4XOGWeCxZS0W68SeLT/wBYv1GAY8rOJIhZ5yUb6iSJhWKYyGTcGgpNbE0dq254ezxJzkh3IQyExqoY7bvoJNEH81XewvCVPnjHNKupQRIwNEVeo3XpfLAPvwyIH4xnNMncsBe+3e3XrRII8jh+TNVJS7gKxI8/GpP9T9MVn2Iz4GUzh7xQZJEQC9708wfqf64bu0WeZFR0k7t6VtVHkxA6b1fPaqu8AN+IK98BHGY/Bv42CqKcKAzHbYHEPhuTeAxtG8ksxo6I9k22tmItk8qq/PAftksaZRmQh1cRkPqsMzSayb68j7Xhr+FcOYbLmWZgsLG41qmPLcny8hgD3DuyjSsJc5I8knQIxjRfLSinp5ne8bv8PMjqLPCrUxKg8lDblQBXhuyAbqzWDMucAAo7DpiG/ECeo++A75Th2WhAEUMaeWlFH61eCCZgdMAvxgJ3P643/GDYBgcAYniRxTqrDyYAj9bwv8Q+H2QlBDZdFJ6p4T+mJ340D0OO5zO12K98BXXEfg60QZsjOQSN1k6+moYQeMcLzmRn1ZlTU2xYeJT5b+Y/YnH0CM4DiPxDKpPGySKGQ8w2A+bpuIOk/eBjrXkfVeX06fXG0+f1d6PysoZfQMwevoxbbEztf2dbK5hxpcRg+FmFDfoG5HABZRXPnQ5j1P74DZz4GF9b/TBvhp0xjzc6j7CgP640j7E50rqGVmIZbB01fUGibo+2O0+WkgOiVHj0gABwy3XlfP6YCbHMAQPLrywf4XRFG9qJuuXOxhMlzN8iPfbBbgnHfC+pq0qBq5jc0Aev1GAaIuNNBJ3iHmNxR5Hbb9MPPZTjH8aaJzaySGRD08R1j9CNsVv+IUjxsoHnYoX1sbYsteA6oYpI9JdY1DaT+ZVCmj9P0wB2cgh1It0BKjz25DzvlWIXAJ2SCN3VkDrbowooxsk1zAuzXqMeHPkhS/hkTr5jlRxs/GhpurFb+2Ag9o9pBV7i/Cf1x5hezWcaU1qjCISE1nejvQreh6/TGYB2zOIZxmMwEuHl9cEH/oP2xmMwHMcx741HP/ixmMwHrfN9caRfP98ZjMBxj/r/AFxDzPzn3P74zGYCVk/kPviRneQ9sZjMBDj/ALFsFoPkX2xmMwGHGox7jMBocejGYzAbNjbGYzAeDG2PMZgIfFfk+owJj54zGYA/N85xw4t/Zj3OMxmAEpyxuvI4zGYDYfLg9kORx5jMB1n6+2IuMxmAjDHuMxmA/9k="/>
          <p:cNvSpPr>
            <a:spLocks noChangeAspect="1" noChangeArrowheads="1"/>
          </p:cNvSpPr>
          <p:nvPr/>
        </p:nvSpPr>
        <p:spPr bwMode="auto">
          <a:xfrm>
            <a:off x="-73025" y="-9525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QSERUUEhQWFRUVGCIaGBgYGRgcHxwhHhwcGR8bHBsbHCYgICElHxwaIS8gIycpLCwsHB4xNTAqNSYrLCkBCQoKBQUFDQUFDSkYEhgpKSkpKSkpKSkpKSkpKSkpKSkpKSkpKSkpKSkpKSkpKSkpKSkpKSkpKSkpKSkpKSkpKf/AABEIAMEBBQMBIgACEQEDEQH/xAAcAAACAgMBAQAAAAAAAAAAAAAFBgQHAAIDAQj/xABDEAACAgAEAwYEBAMGBAYDAQABAgMRAAQSIQUxQQYTIlFhcQcygZEUQqGxI1LBM2Jy0eHwgpKy8RUWQ1ODoiRjwhf/xAAUAQEAAAAAAAAAAAAAAAAAAAAA/8QAFBEBAAAAAAAAAAAAAAAAAAAAAP/aAAwDAQACEQMRAD8An8V+J02RkzUEj99IDcb7hfGENAcwASaGFXNfFvPy+GJ2Wx+XmKG5F4UuO8SbMTNI3zMBf0AGGP4b8DgmnzC5rSEXLFlLNpptSUQbHS9vXARP/wDROIij+Mm/5h/li2O0fE5eH5RJjmpMw4KianGnxDYqB8tnkd764o3hWWtwzC1Ugn2vf7YuIfDmCWNHjsxOodQCaIItT58qwGw7cSZfKHNSSu7TPUUTNyHtzHSziNle27ZjOd+2Ymy+XjVGaIk+JqoqEANhiD16YkSdmY8wiTpKGWJAiVVIQfGSDzbYCj5YVOMZuIZpdKaFkVo2JJ8RJ1IzXyp9vQHAPvb/ACufAGdyOZkMIUO8IJOw31IOoI+ZfqPLED/zdPGzZxjmJYVjV2gVlULqNd4Qwsr6XzwY+GHHmaI5aUkvEaFj8vIC+vkB5Yds1k0kUrIiurDSwYAgg9D6YCt4PjH3qM0OUkbRVoZU1G+qgKSQOuBb/FDNZtLgj7hkk0ODLt4hsflBsEHbEntp2G/A/wAfh8baXIjeIE+Et4VZSdwpJ0kchd8rxB4z8PlXKSR5Zm/ERhXkvk8gViwXr16dcAP438R81lVlyxzHfO51CZDRjsAaAPQ2d/PAvh/xEzfczB83KH0gxksbu6IGEvMZGRXKyhkfmQwIO/ocG27MRjJtMJmEqneNo6BHSnvrgGdc1xqURNDPO6zIXTS9igdJBPIHrXlhi4TxXP5aKOfPZhtHe2bbUWUISVAA6nFa9ne3WYyyrErExrIJNPUVswBPyhhYI5e2LD+JHFzm8vE+XowCEz3dEBmEe4PVdxWANQfFLLywPJLL3BDMFQM2pgFsbi7J+mFPN/GSYs6o2xbSrjkF23Iu9XTywjZ3s9NrgRRreddSKv8Ai0171vgTmcs8RIcEHfY+m37gjAfRPZjtQ0yxyCYssol2PTu3UAe9G/riHm/iBmXnlgycSO8R8TSE108KgEdDdk4reRjw9clTs1/xGG4AEyAGh7D9MQUz7d/+IaVwO8DeH8wsAg0R+QEV7YBl7Z9qOJZfPaXnZA6JKscTHRXysBYvmGwuSdv+IrMynNzc9hq6cxif8ScvloZMtJl2NvrdleTWwViCvMnSPmGnAbIcWy8mZibMB0jUaXMdEkUd9/K+m+2AbeNca4tl9AfMsxdA8bxHwMm1sSQD1GxHXATtD2z4rDO0cuZkjYb0poVWzDzBG/3xaGZyuWzORQZY3GsTRRvzKgr4g1776Rd9T02xTPxFjKzw2+stl4yzXdkApt5AVy9cB3HxG4gBf4yb/n/pWJHE/ibn5W1JmZIhpAKIxrYAFt+pO59Thf4BwR83Isasqbbk2dvMgHHTjnBHyculmDeRHUdDzIwDlwztfnly/fSZ2dlfUtAA6WHIBjtZ5nbl54e+w0+emyc4zE0gd/7CRhuAV2a6Fi6/XFH5nNNHIYzuFNgV/MAb23J32x9BdlOGSplMuuYlZpI0AKCgAR+Ukbtp2F9awFN5ztrxSKTu5c1Ojg7gn/Tl64ZOzOf4nPMUOefY/LrLEb9Qo228yMO/G/h9kszqLRaJH37xCwYHz8j7VhW+Hk1ZqZbBFk+43F/oD6XgOk/xImyualid3eON2A1AhjXMauo6jnzG5wG498Sswbly08qFhpaJm1KL2EkewIIPNbODnxK4S+YkVFjWyV7tieZYkMK9OfthJ7b8OjgnEUSFKQA7khiR8y3/ALvATuE9teISgMczNpBAvVzPXpgs3Hc8sgbMZnMJA66o9D0XPoTdC7xA4U0c2W1TSESxL4VUKq2NhsOe2NO0Wb7wZYav4cUTIGIO1NZsDfextgLA7P8Aayd0ISOeXTVtu5382ND7Y9xv2e7WKMnC6QTsrWo7uMndKBO3KzyvGYCnM1l4kzOZiQhkWR1RhyKhiB5+V3640bLClHmADy6Eee3QY9yMevMSPWzSNsOgLEj9xt6YLS8KHexh0eRA6FkQWzAMCQo2skXtYwAThEMhsKxAs+fPyvl98PXHO3ksOXSCOFvAkZWe7FAi9ht0K1hM4VIFnlTdUZ20jrWpqBHmBX1vDjmJIDkJzIG/hENCA5XxswQEgc6O9eh88AE7M9pEysMzMS0mYeliUhUjAs6mB2BZjQA3ob4HZ3iKTKokCKS/zBj9bBsjzB9MLsmeNNQFA1vvzxCwFx8G4mYVinjljkDr3cpRt1YDYlSNm2DXy+bzxaPZrtGuZgEljUvhceR5X6A8xePnjsFxzupu6MMUgmGi3G6nchgR5WSb6Yb07Rjh8slqZFePSy9GsWG36hh9ifTAXbmIw6sp/MCMKucyDQDU7JRbzrfmTv7YS+BfEljHly7+L8WY3Um/4cikqb66WIF+mFvtp2vlzGZkslVgtFQb6aYq7GtrNH7gdcAO7Y8Onl4ksbyp3kpADbLGqkkJ5iq5nzOIU806iSJc1aj50YBaK7URW7WDWktY3sYDcXzrO4aTfT4TyNb6tO+2149znEldtQVVAoClRTyrfQAD74DWbIkIX3bfdvI7bV/3wT4dxZ/wxg1EI58Q8wDqC+nisn3ww9iex656GcKKmBUozM2jSdiukKfF8xBxA4t2FzUL6HQLpXY3s1fyECj++AbOJ8QXJnhU4oqGZHahYUgAi+deImuW2FDj3ZfMZjiU0EMbysHNaRsFJLKSx2UEG7JGHbsj2TbiGRjhzNrHHJqLCw5IBAjUEeHbmxB5gD0tnL5RIlpFA2AJ6mgALPXYAb4CuZvhO08OXGZkUPDCqFI7piuqrc78tuQ5YrXjJaABNI7lHKlR0N7G/Ujn54+jlzaspZSCLNkenMYQePdkK/EsEVkYHSp31FgSLH+LAUbNmzmsyzSmi56dK2C79AMWfwb4ZZKbLh2OYViP5l6HnRXfFU5DKSM6rF855bgHYb1fXblzw/8AZrhuely8tZqVHikXwqQbV1a6JqmvTQsDmOeAOfD3PDK5rM5FjaD+JGSBd+AMD7ij9D54T+3/AA6MyyLHevLbMKJ/hswIawOhcD2OHLgnZQfiG72UmVYvFJXiS70qQSTy50eQrE7jGQdsm8irpzSxFXKrZkVTRG/M6RqU+2AprgEUTToJmbuzYIQMWFqQtAAk71sBiRxiJYm0a5GZTuH5r/dIv9cDsrOYpFda2tl1DUPqP91jgQ0j+ZJvAF24oHcSMWDIKVkIBG23Tev64deH/FM5eCKOJLOmnkkDMR7KGGo1zLHCgexGZWF5tK0lalum3/ukeXriP2bmAnQMiuCa0vuDtXK8Bb/DPiTIzDv8s6xFbabSUCgjwnclSDdAWN8K/YaXTmWJNHuZQPPZGI/bFi8Lyy5vh/dP4VZTH4dhQ+UqQACBXS8Vblw8EjggF0JSvUhkv28V4C5G4as/czkWwj23/mAN+/TFZfEXhTyZxJljLQqoDlfQkkEcxttyxZvAM0SJI/8A2WCD20ih++JmegQoxdR8pJuttupwHznBmPE6xqxdmsAb0NzW2/lgpGcwiW8LhOjaWFHzF/TEHN8RSPNTSqfC8radP8o2FfbD9le3OXMX4fvZAWA0GVAilSLF11JsA8jgDHwzzEzZUhpEYBzp1Kdr3O+tbs48wncD7F5maMslAamFaZDyYjmq1WMwC/2emGtgdtz++G/NZnQFdNnBBUjoRyP+/KsV5Ke5zMik1pkZT9GI/pixOBdmcznEXu0Kof8A1HtVHte7eyg+4wCbxuYfipWcaWaQssigqL2NlOitd+nS8TuLzA5Or8Tup+2on3F1hi+K3ZKPLokqyxGTwRsh+dvCAXC3tWkH2Y30xX/GQdMd9Q3323/QYARJuTj0R40RLxbvDuy2Wy+TyN5US5rNBX16mYjUddBLoUpFmq2a+WA9+Hnw3kjVszmKBdCscfUBiNTsaobDZdz4mvE/tN2QyyTLJNnQorYLps/rz+mG3O8RbJ5UnMzLqBOkEWar5VA+YjnfIYpjtNxeCedpI4So5aS7FdybYCvDd3Q2GAm8ZymWlIXIrK7qd2AYhieQOkbEnkTWFxQwM13StbXzOmzR62Wq8PPZT4rnJqsJy0QgBAPcjQ/kWommPqavzGBnGoYpO+mgKss0hagCKJ/LR3HQ8/PAJuayR2U7nTrP+Jv8tsCo1xY3CeGAZ2JnZUAYHU4sHuwCAb2okUffDmYOE8PcyGOJMwSSANUrC7IKpbCMHmOR8sBN+E/AXy2U1zLokmNqp5hQNrHQnc1h6lhV1KsNSnbfCZwPtnDPMwWRdKqPmOlmu9lVtyb1Ekf3fXDdw13MaGRQrEWQOQ67fcfbAIfH+IHhk+sFtFg+YKt/MP7psX7YeuDcbjzCBo3U+lix9PL1wl9v41kzUcbUdcJDD0Lkf79sV/2E79MzJl9R0w6hdkFSGoBD0LG/DywD/wBosnJls2jK7rl5ZBJJ/Lruzfr6bXhufiaH5baxYoeXI+mFXiHxDyaQ6Mz3roUtiU5nog3vX5E1Vc8VLxn4jTOGjy/8GInY/wDqEcqL8ht/KMAT+K8WXjzivljGr6T3qR1SuGuyRY1EHetxpF4G9iuOIkrtJGZZG3BbvCoqzqIUGiD+Y7e2FceKI18ytZ9mAF/Qj9cbcLcd4LLab8QU0SP5frywFkxdoXSUZjUhWRhY1jUUpg+17VakXuReGVe2SfKRbkqsduLJkUFRpFkg1qB8j64qXib+OtrJrbl8oO3p0HoMBosw6sHVyrKQQQSCK5Uee2AsHhvY/L5iaSGMm3jZ4wxopIhOpNwGAog+IXQa+mEXM8OkjdlcNE3PS4KmvqN98H8t2szUjpMXBzET6kdlW2sHZz1oEgA7UTiN237XPxCWN5ECNHHoYC6J1FmO+43I26YA3Bw2Upf/AIimjulaRWbUd1FqFHMA+HzFYhdi+zHftNrU6NBCPuKZj4SPM7H6A4WciZJCsS2bY6VHm1A19hj6IzHBViybxZZADGnh0rzZVscuZO4+uAUOx2czyIqZmQRxKCFTSCfQMb8K8zQxr2h4eO9R1YHvKDUNIsMK2vyN36HBVmtI5SpQyAMyMCCG6gg7g4h9oAGy7GxYN+R2H+uAZOxnEBK2bkHIzGvYFhiT2+zxTKMiC3lGhfqRf6YVPhtmD3U0aCzpR/L82/6YcO2fDhLlia3jOoex2NfpgKL49kjlcw0K05QgWQLNgN9OeGHM8VzHdwrJHCfAqKO7FryCkMS1kirrbbkMJ3G0dcxKJCWOo2SbvlR+2LD+E/CxLMjyKqqqN3S18zV8xG+4BJv0GAfOG5scMiWF7kDjvAb5FidS8+QNVj3BzO8LWVUDj5Rt9QP8sZgKBXjrZWUq628blXTRGh6k3NoL6g3qetnD72c4hxLioCNmBlIAovut5nHIE2Syqf5joB6A4r7txlGTiGZRhR75yar8xLqfs6ke2LG7D9uYsuqQtlplDLZaKEspceGhpBL/ACm33ttthWAA/FTsZBkRle5D+PWJGYli5GhgzE/m3bbyHphI42LCeiE/c/6Y+n4xFm4R3kNoT8k0YsEeatdHFBfFbJJFnpUiCqoCbKABZQE7DYcxsMAhrHYrz/7YvXgnFYlljmhKygwAt3sqhctoVVkRVFsurwkoATy5XikcvDqIHmaw5cbyytl8uaDSJlhISWql7x4tAjAoteli7b0ByrAdO1PaA8RzDON7pUXUaABqgBsdzZJ+2wxJ4D2OhY1J/FkOwu6B5VX9Tha7NtqlG50xrZvfe9ve/PBn/wA6rC/hWSj1Vowb9iPPpgHnifwsybQAovduBuybb8+XI4rXiWRk4fMLqRLBVtwG3vS3kdsMGY+JucWBHdD3bMVJGkEkC61aTWxBqvbEDiP4jO5Y3BpYnUjCQG6F0yt4rNmiKwEjj+dIyy5iO6KWl/lLPpJ+hv3oYGdmuFrmZR83PfmbH7k4nPacLEEmnvSzLoYgEITqBDWFLA7gA3z2wEy8mZjLHLKV083F2OnO9996F8sBZPH+yceWy6ywjxKbU1uGA1KwPuNwehOLLyGa7yGOSq7xFev8Shv3vFeL2azKya3z7SREBnRkFjUAb3O4skdCOWGrspHIImLMSC1Jq6AKEA57AV9ffALnbhVbOgVUgiXQWNKd2JAPK/Q4FR8KIjzkgBSWeMNyrTJANe3qSC3PBziXEpMy6NHl1lSmSRGKgxyRuwJDk0RuCNt/MYGduZJIOGZjVReWlUAEVsCdtyCFDcj1wFWcb7UvnS5YAJ3hcIB0YAb+orn6nC5KtNWOuTenXaxdEel43zagAj8w98BHXUtkWL2/0xLyuldx/wB8TgT+HlBraRBe/VHP35YFwin09MBOzUpWUciVZbB5E1ZBHkSSK8seZaWIuP4b6i3hXvPBz2G6lqHqd9sdM1GVlZ6BAkPP969LO+OvZzJBszTggdCdq323Pn54CE838STlzY+XU1jrngJBq5OALPnyG/kfX0ODPbDgRj7rNolRZjUDXIOruv01qocee+GX4O9nu9kmzEiFo0UxAEWGaQeLp0S7/wAeAHfC7J5eAtn85II44m0x2fnet6X5m0gjYDmR5YcM58dMsu0UEzgciSiD6DxHCPxDgEc2enghestlSRZHhQE25s8/H4R56RiRw4cKLqAjzgjlJIuXN+QBsPfOy6+XPAOEHxgyOYpMxDLEDyYgOAfO1IYfY414hlUVXcuJI3TVEy2dSvsrfrVeY3wOh4JwbNv3CD8NJp1K6zxsCbopZcqXHPSQCRyJwGl4fPkZZcrMxMCMqq+5+Ys6Uv5dRJJ6AqcAY+F8rLOyfzKFO3RPEf2/XFoNIDIkbfLMhFeo6fY39MI3w+yWmaZz+SJjtXU1/nht4y38KKVecUiN9CdJ/Q4BX7VfDGCUPNrkDDSaAG9HSQdr32Ppvzwc7FdmRCRJuAthQTe5FE+wFjB3NzBTTGlZilg8tQtT9wRiZBEEQKOSisB21dPTHuA+Y4sqyMGPKgK9rPX1GMwFK/EjJyniuZ1i9RDry3TSApHQ7Aj3BGJ/YnNcTWNhlp/w+VvU8sip3aWfEQXB3/urzNcsOXHeLQy8NTOlEedAIgW5XufEK3o2QCOeK6yXabieckqN5ZGTqVUiPrrthojIH5/DQ5HAXt2ez0rRrrMjIKCyyoEeWzWru1UBF8rGojmBzNJfE2IniGYP9/8AoB/TDV8PSX4hFrz5zcoSR5VjkZ40HhVAXvS5tidrAIFeeF74m7Z6aur/ANBgEZU00fLD7xzjMP4CKIoO9LEK45iJ31svrRr22OElaJ5Ya4+F/icgzgHvMtTV5ofA32OhvYNgInZnLxL3qvuSEFG6FE2L5keJfviRncvlFsiME9AAWrzPn9sBY8zdl9njVVWtrGoglq5m3G/LnjyLPld1IBPMkkbfQE1gD2Q7WZd4xlfw8jiSRdJpRpI8I8PKjvfiBq8BuOcYkhkAhlKoNQJ6GvL1O36Yl5EtGpl7zLFAGH8MNqsigtlR1O5s4XZ9JjZWbmQRXQj/AE/bAcI+LCWVfxbzSRk+MK3i5EWL2sbdPPzwwzRo0f8AAdngNA/lbYVTdASw6WOWBXBOyU2bJGWjdwnzuBYX3PInyUbnDh224IMrl8rNl9441/Dy2OZUswZh5tbA9L0+WAb+ynE4jlRHEkVBQsndiRipF0JJGUAtz9OeHfhlR5ePUaCILJ9OZOKe7D8XkkkECuyx6b02qqu+7tWwAHMk2dhi60UABV5CgPbp/rgKe7JcSkglmEjSMkTMXsqqBSx/iFnrmSDtzsY3+IHbvKZhY0iZ2Clix0UCSAAPFz64AfFLtz+Ll7qPaGImvNzy1HbYfMAPIk8zskRZOSQ0iFvZdsB0nhUOTEbW7AIoj0s7HEvj+RpYpuSyDS3PmtH9UI+xxEzXCZohckTqPPSf6bYm5XiPeZWTLN4vErxn+VlvUB/iUnb0wHXhymWCbbcyq3/UK/8AtgVNFpkHthn7KZT+EzN8pPXp5Yh8byIPjUfKNj1PmcAMnzagliFOsUwB3+/liEubDECTUyA8hp1fcj225YjEVjFGAvfs9LBxXhbZON/EkKp/EFFXUWsmxO1g8umoYldi+yIyqoWkYSxWJUVm0XbWK/MLoltidK7gbYX/AICcNIlzMrXSxqFHqxbf7Kf+Y4t3Ow61K2RYwFPdsOB/g+HSxo2ps5nAS3Lwks6r9KH3wm8F4PHDnITmDqjD/IBrZ65DR1BO2/PDL8UuNyBocvIoDRnWa3HzeEj6D7nELvlMkc0ZezXyMkZB66pHBCDz2wHHjHw+lQSyrceXKNKgk2O24jZOaMNxv5DffDfxHITZnhcLxRmWVRFDMRWpkiYSK9HmRyNb4kx5jVJFA7l5JpFUI8kcxomzbxgKRpB6YslMsqg6VABJNDYb7f0GAS/h/FUuYVhuEA3BB5mxv74Zc1ApgokKCmk6uXLbf3xtFl1SUShaYrofzqwVsdaPI898bZmYqtMmtTtsf0IOA4Sxq0C6jaldDGx05NfKweuIo4zJltKyxvLGSFEsSluew1KLIPmCMSss0cI7vSqh7IQEm9j0PoDjfLLEmpUjUC7I/wBOX2rAAOK5fXNI5pAzeEEkGgqrZF7EkHbGYK8Q4YHIKkJt13vHmAWfijw6KLKNJAR3eacPSkadQViXWv5g1+4vrhE4P2+zUMax5V9JX+0VgrhzQWwpF0aJO92cGeMZgnguXQn5JGUD0pWA/wDscVlMab64C2uwPHZp87LPmNCHuljGhQn5+qqN9gd8d/iD2eWSVp9cml9/AquL2NfMCPr0rC/8M52k78mtSBCW/ujvHN+2n9cNHY3jcTZcd40iNEgUFG5rZ3cHmV2W+gAwCLlODZYk3mXsXsY0BJrl4pcO/BCmVyeYbJmWR3hDtIaBjNqFQIALOtn1bihvyIxwz/abKVqfMyupvwkBmYdNN3QP94dPXBHg/aBMzlZTDA0ccRjU6iC7gtZvSDQB0+fPpWAW+0rlsv3K5eNcw0QkleJEUt/FWgaWzQskKQL1GuWEngnDZMxmFy6jxMTqsE6QAWZioF7KDt1NDrixO0UBV8tOBsQYm9iNQsn/AAkfbBvgnBUy8bZsrpkmTSl2CqXqJ9C5A+gHngKg4jmwEUKbjRaQcrJ3LV0JJs77bC9sDeGyiORJpIxLGsg1IxID1TFbHQj9frg72jyscuYOkMrMbIQBgSd70kjSfOjXWsTcvwbvkEUSmgipqel1MCx1bE0PEAOZIUc8BeHCM1C+XQwKscTAFFAVRTAMNIXbkffADj2QJRsusfeLNLqkUEWIjuzLfW+XttiHwzLLDkFy7xmVFiUMQa3GptSHoQ5NE1Q+2HDKToVGmh4QOXQAUNv+3PAV3wXsY+WlzlMJIzliieEgsXYaVYEWCukHlRs8uQYs2JYODzrqLSRwyBW5mgT+oBYe2GhfO+mB3GuH97k54hsZInUe5B/qcB855DLh5hYsbnDnw3LSr8ndqPJ2r+mFLg8LkMVBuhVbdOh/3zx0yvC2le1FUaJtyT7kgAetHAP4izLeESx0ecetT+lEfriv+0WR7nOOAhj3DaDsRy/fn9cGe0vY5srNqUGWMqrr/aciBeruwGA1XzoVWIfF+DTiGKWVGVCwC6izaUayFOoagAbIvne2Am8M4hHoEQDCjvQ53vZr3w4djexC5s99Lf4dWrT1kI5rf8nQnqbAqrxW3CZZJM0iRXqkkAVQSN2Okcug2+mPqHLZVI0WOMUiDSAPTb/fufPAfJfaPhJy2bnhII7qRk38gxCn6rRw2fBng0GYz5WdBIEiaRA3y6lZNyOTUDdHbzBrE747cPVOILItXLEC4HRl8O/uug4W/h/x78JnIpqJCN4gNyUYaXAHU1R+gwH0nBw6OOR5EQK0layNtWm6JHK/ERftjsxxxyXEUnRZI2DJIupGHJh6eXsd/qDjoTgEH4mdimzarLECXiUqVHNlNHbzKnxV13HOsU8yMhaNwyupojfn7Y+mHXCxx3sLDPmFzIjR5dQ1rIzhHXYE+Dk4AFHkaAIrfAIPwu4Uf/FkNFhDExd+ahymnnyoFtPuMXeWvENI1UUihQBQAAGws1t035YE9pe1cWRiMspsnaNAfE5G9D033PQYBhO/+/1wodueOwrlnVJ4hPqVkAddQZWBugTy8jioe0XxBzWaYh5NK9I4yVXf0B8W3U4XTmzVVgHDKdqsyk5mZlnJ5mYjT9Kax9PtgpP8VZCbuFT1SpNPvr0A+XO8V0sxx1DBvm5+Y/r54C1+E9vi6XLAZXv5opIWWugpmBU+d88ZipJYNJpq9PbGYCys7lS/CoitbF3b0CogJ/b64rPMjfFmJnSOCxdNReMm6/Ov9FIrFcZ3ngLE+GeU0cN4jNW7hYl+g1N+ki4G8DyImgkRiabY1z/mu/cYYexeXrhcSAf24nc/9I2/+IDCvwmcxyHTtp3I5daG/wB8BzzPCcrl1cmR5JVNCNhW+1EkWCteKwQdtxh6+GmTJyk4I+Zfe2FvVew/UYrhYmeYluZfmSOvv6ViyOxjCJo07wk7lYwKvUCNTkHz28/KsBr2DzL8QlcOijJZZgdwdUjjdFJY7AAFiKH5Qdjjr287ZRqTG2pmPJRz35Cv6eeBPZftjFlMi2WClZVHeEV8+rcnULB5KB6bdMLfZeM5nP8AfSGxF/EY9NQ5fS9/pgJ8XZfNObbu8sG6OfGfdRuPriTJ2HzSj+DmEckVTkqPo3IY78V7UxwtqZJJbNahsB//AEfet+eJL/EXLxqmqJ2SQal07mgQtEmtRHPaxvWAzL9rHUrk84jQy6gCWrl+Wq2KnkCNsGYc60ayLvccukHlsRqGBXbNIc7kgyq6yxjVCWXS1cyhPVSL26H3wJ7H8RaeCQMbfSD76PELv+7YwFhcP47Zon03A35HB6HNrVnmN/f9fbFYZjNlTZ5c7FeVfb1wa4Zx0tEps3G4Un0fz+u2/ngK+z/D58g6iaMpqLMuorTb7kUeQsDejVbY9h47NIutXQMKCKwsAedWKJ6Xe2Hbt9xZY8vDKiQ98ssiGOVVkpW1eMI29WisD01YS+I9r554hG5jKE3oEUQQ0bFqqjl03wBAcY4h3bySTj+EAYtIQlTdVqXdVqwQdjY98dOG56bPku4ZgGj7wrp2FkiwSPCStGrNHYYAZKpToeCGI14THGEo+bMDq+l4sj4T8HH4XMsxBMjha8gi6r+7HkOmAVcpl4MjnE0ohClSdZopuTHNGbHUFJF3F7jZhVl8c7WacsHy9EzaljexpRyABfOyGPy9a9cVb8UuDsjRS0aAMdjodWob+oLV7YPp2cki4ZkzlW79XImkViojkZlAKG900gUtbl7/ADVgI3brsp3uVj8RE8DN3pbxa+8ol2IN2SvMXzrkMVsnAXQ6lki252+k+X5gvP0OLkm4ksuTEzmtcaLJ/dYXufQ3z9MIWd4WGbwuhvkQ6+frywDx8FRpys0ZcOVmFBbIXUu4DECydNmhV9TeLDbFU9g5Eh7yFZRIZaJ0AgIygn5j8x9tsWTwjiImTfZwBqHv1H1se94CU2NcdCuPNOAjO510OXU+WPnftt2jfN5uR22VSUjX+VQSAPe7J9Tj6PK198fMHaPLGPNTo3NZXB/5jgBo3xtWMBxIySKWGrAcoYWb5VY+wJxKl4ZMi62idV/mINfU9Prhv4JlJq/hFUXzYDy98HcrkidS5rOxdwwo6SKN7EFTVc7/ANawFefgu8rTqJUU3ocZg3NKI2KKmsKSA6yIQwHJhScjz33x5gGrtLws5Xh+UgfZ+61uP7zOzn6gsRis8+N/S8XF8WZTriG39mPrzv8AbFQcQG+At7sttkckw5JDZP8A8km33wjcfHc51wu1tY8qJu8MPCONNFw/KgAMND7H+7LJf6VhT43mWnlaZq3IGkDy2+2+A5ZOV+8Gjmdr26jpY54dMhLJHno4lYLTxq1X/d1XXOyeu2E/gOR1zIP724voN/bphm7G5gy8TEjfLrZzZ5VZFj/lwCfncwRNOD8yEx+2lip/bDf2B4MXyWYa9PeSBS3kFUMaJ8y3L0wsx5Q5rNZqQFQimSbxcqMtIoA5l2ZFA829MOX/AIsuU4fEkVEyvIxNVbKUjJrpZUnbACeMcCy+WRnzEk0o5iNWon3A8I58zjXP9rMjmoIoJsvLEsROl4jqaPp8pHynqLvywOzXagqr6gHLbb/t7bWfpjlw74htG+owxEEAEAEEhTY6kWPOsA45HsH3emQTyML1I1hkYDeiCoYHaqPL15YTuATPl5cwEoaSyWQDXjI69aBF4Y892u1kyR7LIfEBy1eYHTV+94WM1mP4slWBK3e+4Jr99RwB2Lj5oqb1DSVO1cwCKA6i/TzxyzXG+7UIqgBm3rnyJ9QLIU7cqwAbNBWkPMACvvWPHy+0YJoEk/YftvgIrZpjRfdnJLHmSSARZ9BYA98R5WIGx+mJecy9LRIGwqzvty5HAppTW+Al5PMMb8RFbD64ZeDdpnyuZyrKRVGNrsii9gkeYJP0wp5Rr2UWT0G9/Qb4L5ns7OIe/kQxonLXszbj5V59dyaHvgLnz3cZ7LlMwrxgnTIoolWXelPvRVgDscHeB8Py2Xy6wQqVjG9PuSSdRYk9bAPLyxVEfEGWN9LEuR8xY2AlVpP5eqj64M8P4wKDAkg7318zv54CLxCOXLO6TROkDSOqSEeBlZmKm9xyYc6PPCNxKPSxFcj58v8ATFoDi2taYBkk2KEbEHoRyP8AvlzxX/a6FVnYAUp3Wz0J5XzNGxfpgIvCeMMhWm3Q2v3BA3Hni0crxpYxFm0/s7Kv/gc6q9wxPtilFO+H3stnBNkczl2O4BYexGux/wASH74C6VYMLBsHlj0rhS+HXHBLk4dR8S3G1+acj9Vr7YcawEaZ6GKJ+MHDymeWStpowbHVl8B+tBfuMWr2q4VI0iTLJ3YiUlWrwqQCxaQeWw5eY8sL0/BcxxHKlMzpJjjE0bRf2hdtdIQwAXUAdv8AD1wFOcRyAiKAOHYxqzgckZt9Fg7kDTfkSRiZwzKeDWF1MeQq/r/piLHliPmFbVp3BB2uwd75+2JuUzzRjwmq5YDJcm8h0lGMhI3JIA9KqsH+G9g2ljlRX1zKLRU3UlT4kPWyLrluK64HZTtJN3gbZm5L4Rte23kel4PZX8ajMuXELPq1iXUdS8vCFvSovaiDf7gucQ4c6FO9/hkoKCqelqQQb3BFnzvGYPfEHJ5gPAZZBM7RWzomnfUQVIA5jzoX5YzAMXxCzPedy6/K8YZQegJNbHlYN4q7ifPbFm/EBO7ZI2PijiRT60u/64rTiY36XfTfrgHbhEPecLTSbMU0ikf4gjj2B8Z+mF/Pnxmt/EK+vQ/a8M/YGVVymaV70l4vF5bSLqHsav0wLzvDdMnTYkknrVih51XTAROCAKZWs+Ec/ex/lg72AjKThw3MqpWrNFl+Vh8vLe+l4B5DLlUJYMusDnYO12P0wa7P8QKZqJIjpUyLG5/mDeJvOhS1focA28c7AZaKWbNx2okXS8e3d27C5AOu4Hg5Bjq6Visu0+fkJQTbSBpLUEUlsAqAD5a00ReLt43lzmMtNCbBdSBp2Njf/hN7X0OKQ7aZE2swu22lsAHVvpevJ9LD0kWRTuowHLKZqEq3fx96NttRXkKsMDYI/XHuUm4XrH/4+Zc/yPOgX6lF1V6Xf74C5fiJX97xJXtDKAV1eFua9D611OAO8cniF9yNKWCAOQ2qgefSt8BM7n2kkj2AKJ3YA8lrc+9k4lpwXM5jLvJFEzJHRcILKrvVLzPI3Q2wCyspMgJ32wBOB6DHmAPvviTm5C8YdKtD8p8iN1PpiPk0tZTXX9K3x37PMok0nkeYI3wEHNZwOCsasrfnLEHSNrCnnv64aezPA0lKIzGMso0BmZVc72A2krYPTngNAqs0rCqLkb+Wmht9MWD2U4KmYg7rvQCFW42JoE+MMAflO/NcAW4f2R7pvGsn1ckf/VBjTtZw4DKSlQqnQfl5nblZs77eV4KZCLN5cBD/ABVA60T9D0288Cu3vHVXKO6jxCgFI/MTQvzAO+AUYMu0eXAYFfykEb897FarFURtzxAy+bK6l5UG2+hIP2xx7OTyzK3fFpCW3cqHcd5eliTvpLiiOVlfQjfMEtNp2YqTG7LVEsKra9x18sAX/Gsig7XsF8hZofayfoMc+0mVE8QZK1IGsciQCSftZwHlkZ8uigjUSos9AOZP7DHubZo4Bd6F+TfxMG5uQemodfPALRcdMF+y3ETHmF6CTwN7Gx/v3wKdgTYx3yhplOwIYbn3GAZ+wnGzFIEJpS4avUeE/pi4eAcXEgdAb0EFf8LgMB50CWHsuPn3h2Y0zWOVk/vh27CdowshLn5kjX7ar/S8BbUryAjkR6H9N/Plhb4T2oy0U8gdXhMmk29aAEXQtVsoochsN+WCWQ4iXVy5Nd4B7AlANvcH/mxXXbLPRHNSR3obV4W6E9V9PETfQ7ehADfixwiOHOEwmu+XvWAOwZmNkVyDfNXrfXCQZOhwQ44H1gsSQFCUTenT8q+2+3lgbsTvgJUT0LGx6YkZTMpymDyLd6Q2kWeuw3PviDGDYA6msWR2G+GcOdDNJPIAum1VVGpWFg6jZHJht5YCDBwqREQwZSZUkUMBpkkuxs1kdRR2x5i2806xlY3iKhFAQhrBUChRC8wAAQfTzxmAr74jSas5L/d22HoMVlxXY1/vnixe2S1PMPJq69ABt/niuOIrRr2wDv2IhLxTIvOUqgHrodh+oGOucgEuUkf/ANQBV/WtXpY0j6Y2+HzaXUgb99FXpeoEnb6fXEzNKIM3PCBSzFgt/lB1C/od/pgFMZrRDz36BupJJs+QG5+mDPZvI6JIr+aM6mvnZFm+mykc+pbAHOZcNKQlsqMwB9Q5ok8uQF4Z+G5RdrJJJ1HRW5O+nUdqIB8/KjgLLyWZ1FmXkRsDzPqfrvhR7VcA1vI0Y/tEdxspB5GaM9PF4ZF8pASKs2dyE5OjUAKvYFiDZ66mYnn7eQGJG7xhxVq915VpBA+jcvTAfN0iUSD02xI4enjBww9vOz/cZuQotRs5oeVhXA/5XX7YDZSKiNPMmvv6YBk7N9pHyuZMkUix6RpYSAlHWxsaI0kNdPYAPM0TTZ2p4TwzNZ1I0E8ObkNEwxAxkEX3rg0GWt9aEGr1bjCtwLhR0TP3ep8u6MrGqUSuoJYHZltHGijevBjs9wGfL8Wy8+aZgksh/igUveEsREeigvYqhzwA7i3YHMZLvC4WSE7d7GfCOgDDmh3A3BF9cLWT8MtHkbB9MfS+fhBU3RBU+EgEcqIIOxG1Vy39sUL227N/g8zHLGLy2Y8cLeV7mM+q3Q81I6hsAIyj6e9Ujax+xH9MMvB+BZjuznMpJciELJFe9BV0mr32IwsGWpZOXiUfWsEOz/aCbIziVSdDqAym6IHhH1peeAtHs38RIMwO6zBMM3Lxciffp7HAr4gZdnhKsVdTuGX08WkjmLH7Y7y8OynEo+9iUd5W45H9P3ws8Ri7rwyMzRL8w2DAcquq9LIOAWY5H7gvC7RyKpQlCRamrX22+hx0ygEfdleRAv3GCH4ERNUYZoZATGx53zZGY6VLC/mGxFHnYAzMxHZFFD5h1IB5enMn2wHsyNpKJ8xmZR6AFjf7YkwwwQqySyoHcUzuGY6eZVFG9+XIdbxAzMgBOmQJbCRmPOmRQwU8yQbxJyOXyosGZDq5lwGB363uf0wAmfJqHYxOJEBoNRU+lq24P745Hbn/AL9cWBw/s9k5mQRS6WsArG+oEEjUO7Yk8rqtwaPTCZ2h4eYJpE1a1DsFk/mAJAbyNgXgOOWI1GxXhPPp4WI/3646cLzdGL/Ff05f1OIBkpSR5fry/rjyPoBzqh9ScBbfB+MM6Q8wGIdzy5OSq/cA+2B3GezH4jN6JfCkh1WOe/le3PHkH8NcuoI2A6Dy/XDPxo6UikHRvL+vPAVp2v4HPw6UQ6zLE63GxG5ANMp32IJry3U1vgbnuyWYjQTLEzwHdZEGqh5OF3Qj1GL84twdMzFGxHiTxL9RTD2I6dKHljfg/DBHEEFWg8q2JPUb198B825eUahvvj6B+EeWf8M0jWFYKkdirVNZ1A9Qddf8JwdgyKagWiAPn4T+tf5YNRny5VgOWdMVjvAvpf6/0x5gdxLhvfykaiugDka53/l+uPcBVnbKUHMT1v8AxGP3P+XTFccSTxfUYfeOIySOjnxDwt5EqKPruQcInET4q9cA+/DyLU6j/wDfH+hJwf7bcHDyq6VqFjmATZLAf09sCPhmg79LO3fJ9yrf5DDhxWENId99X64BHyfZs/NQZdWoLqBUWS1n2JGxwy5PhgS2PMDb35k/0A6b46RxCrBPXb22sY6QTamI21WVA5HofbywHfLygabHLkAT0K72MTuETEnMQgjwSal9Rz+u1YBPmSrFWFeKr9tz15Ykyzd3mkkBsSqC3uPCf+nl74Ad22iR4reNzrVGL1smgvHqNAmzajfbYb7jAbhfZtE0kkG1sHah6j1w7caiEmVlHO45AOVbRq42PkyrRwgcJ7So0aq3i0jp99x9RgGzsnwtXfPxLppooh7f22k/Rqwy5zJrmsqyMKE8YewPlfY37hgpvzHrhS7CcQAzc+i9LLFYPvOennR+2G/J2Mui/mjFcufdvX6gfrgBGR7TkwKcwdLx6o5TsbZSFqudkNqHn9cSZIcoOH91nzGI0HiDmtJ1FlqjqDAEfLuNxgF23zAyYfMRnxggrY1Lq+VXK8mIVgK9AemB3ZXslBmNT52aPMNL4gFdwy6xqsDwkNuTuDywCd2q4LEGEuSmE8JNb7Oh38L2BzFkNQujyrcp2ZyUebyfctS5iFm0g82RiGFj0YuPtgx2t7CrlMjJJlI5GdJQGOst/DG5ZkPOiSLWtiSdsVvFxSSCSKSI6XUXtvz2/ocAzZXs7moCXyzkMhplBN/bHfifat5EYZyBVKjxOWKs1kClX8zb3Q6WemO0Ha1ZyJovBNydBvq/vADqMcu0v/iBIaJ5pUO+nuxaHqNkusBw4j8RO8VI0y6mKCMKFYkEKukAjfnY5jfc9CcQIOIrm/BHlWSVjsyO7D/iVroeoIo774AZrKSpvMGjJ/8AcQgk+dkAeWOcWcIP9qwrqt39N9sBL4jK4eOvC1FWBAPI8iDeJEWQeOISSGBUb5dcaEHdgTQFkiq+uG/s9LluKxvDmvBNCq9zmRswDbaW3pgrUaPQ0CKBwGfsrCZCjTSB4n7tlOlgpHLSSotHBsbCtS2DRoA5SGSmijUMOkchSSx1VGYg+dKQfKsFuLZ5s1lomcCRwe7aVaWwo8DFOeqiVYdNPXVeOf8A5VhbUEdGK7MHSit0fFoo15kBq64hSvJB3gUjcANycXyVrIokiwG32rc3eACzKQCpFHEzhMWqZB639t8Rcw9xIbsi1J9jY/Q/pgrwSMa5GJA0oAD/AImF/opwDe8l6bJsdNtutbYO8QzOqEKTZA2PXz+nLCjDMdgD9NvtywSy/Fi0YjZbo+E7Cv03wFs9msz3kK+37Y94pqjKyKL0MNQroxoj9b+mAnw/4jalD0J29t8M80YezzU+FvpYI/U4DrC40h03U8x+/wBRiRG4O48v6nATKyNlnKtZTr/Rvtz9cFUFEshseQ9MAPzfEO6newSGVSKH+K8Zgd2pXUyMp5gg16HGYCtO0jCSad9wC7OL6b8vrf6YRM8PF9cPnH5hqkJIJLna/XnhFzVaxuOY64B77E5gxMH/AJZEY+w2PvsTiwuJZWpJK5ggfrz/AExWPAyBFILHzL12+U19MWnxbNDd7A1LfK/mAI/rgAvD4gB6BnAvT0kYDl7csa52Jo2E1ULHsSefL+uNI5rsUrKWbwg0ed2L6i8T+HzJLURcG/lJ2N7+E31sDAQeLQa0Vx8xJYH/AAhdvrWOOfmEkEMqEHRIRfofFv5bhvtjSCYtrgJN2SouqYH1wO4XOGWeCxZS0W68SeLT/wBYv1GAY8rOJIhZ5yUb6iSJhWKYyGTcGgpNbE0dq254ezxJzkh3IQyExqoY7bvoJNEH81XewvCVPnjHNKupQRIwNEVeo3XpfLAPvwyIH4xnNMncsBe+3e3XrRII8jh+TNVJS7gKxI8/GpP9T9MVn2Iz4GUzh7xQZJEQC9708wfqf64bu0WeZFR0k7t6VtVHkxA6b1fPaqu8AN+IK98BHGY/Bv42CqKcKAzHbYHEPhuTeAxtG8ksxo6I9k22tmItk8qq/PAftksaZRmQh1cRkPqsMzSayb68j7Xhr+FcOYbLmWZgsLG41qmPLcny8hgD3DuyjSsJc5I8knQIxjRfLSinp5ne8bv8PMjqLPCrUxKg8lDblQBXhuyAbqzWDMucAAo7DpiG/ECeo++A75Th2WhAEUMaeWlFH61eCCZgdMAvxgJ3P643/GDYBgcAYniRxTqrDyYAj9bwv8Q+H2QlBDZdFJ6p4T+mJ340D0OO5zO12K98BXXEfg60QZsjOQSN1k6+moYQeMcLzmRn1ZlTU2xYeJT5b+Y/YnH0CM4DiPxDKpPGySKGQ8w2A+bpuIOk/eBjrXkfVeX06fXG0+f1d6PysoZfQMwevoxbbEztf2dbK5hxpcRg+FmFDfoG5HABZRXPnQ5j1P74DZz4GF9b/TBvhp0xjzc6j7CgP640j7E50rqGVmIZbB01fUGibo+2O0+WkgOiVHj0gABwy3XlfP6YCbHMAQPLrywf4XRFG9qJuuXOxhMlzN8iPfbBbgnHfC+pq0qBq5jc0Aev1GAaIuNNBJ3iHmNxR5Hbb9MPPZTjH8aaJzaySGRD08R1j9CNsVv+IUjxsoHnYoX1sbYsteA6oYpI9JdY1DaT+ZVCmj9P0wB2cgh1It0BKjz25DzvlWIXAJ2SCN3VkDrbowooxsk1zAuzXqMeHPkhS/hkTr5jlRxs/GhpurFb+2Ag9o9pBV7i/Cf1x5hezWcaU1qjCISE1nejvQreh6/TGYB2zOIZxmMwEuHl9cEH/oP2xmMwHMcx741HP/ixmMwHrfN9caRfP98ZjMBxj/r/AFxDzPzn3P74zGYCVk/kPviRneQ9sZjMBDj/ALFsFoPkX2xmMwGHGox7jMBocejGYzAbNjbGYzAeDG2PMZgIfFfk+owJj54zGYA/N85xw4t/Zj3OMxmAEpyxuvI4zGYDYfLg9kORx5jMB1n6+2IuMxmAjDHuMxmA/9k="/>
          <p:cNvSpPr>
            <a:spLocks noChangeAspect="1" noChangeArrowheads="1"/>
          </p:cNvSpPr>
          <p:nvPr/>
        </p:nvSpPr>
        <p:spPr bwMode="auto">
          <a:xfrm>
            <a:off x="79375" y="-8001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UUEhQWFRUVGCIaGBgYGRgcHxwhHhwcGR8bHBsbHCYgICElHxwaIS8gIycpLCwsHB4xNTAqNSYrLCkBCQoKBQUFDQUFDSkYEhgpKSkpKSkpKSkpKSkpKSkpKSkpKSkpKSkpKSkpKSkpKSkpKSkpKSkpKSkpKSkpKSkpKf/AABEIAMEBBQMBIgACEQEDEQH/xAAcAAACAgMBAQAAAAAAAAAAAAAFBgQHAAIDAQj/xABDEAACAgAEAwYEBAMGBAYDAQABAgMRAAQSIQUxQQYTIlFhcQcygZEUQqGxI1LBM2Jy0eHwgpKy8RUWQ1ODoiRjwhf/xAAUAQEAAAAAAAAAAAAAAAAAAAAA/8QAFBEBAAAAAAAAAAAAAAAAAAAAAP/aAAwDAQACEQMRAD8An8V+J02RkzUEj99IDcb7hfGENAcwASaGFXNfFvPy+GJ2Wx+XmKG5F4UuO8SbMTNI3zMBf0AGGP4b8DgmnzC5rSEXLFlLNpptSUQbHS9vXARP/wDROIij+Mm/5h/li2O0fE5eH5RJjmpMw4KianGnxDYqB8tnkd764o3hWWtwzC1Ugn2vf7YuIfDmCWNHjsxOodQCaIItT58qwGw7cSZfKHNSSu7TPUUTNyHtzHSziNle27ZjOd+2Ymy+XjVGaIk+JqoqEANhiD16YkSdmY8wiTpKGWJAiVVIQfGSDzbYCj5YVOMZuIZpdKaFkVo2JJ8RJ1IzXyp9vQHAPvb/ACufAGdyOZkMIUO8IJOw31IOoI+ZfqPLED/zdPGzZxjmJYVjV2gVlULqNd4Qwsr6XzwY+GHHmaI5aUkvEaFj8vIC+vkB5Yds1k0kUrIiurDSwYAgg9D6YCt4PjH3qM0OUkbRVoZU1G+qgKSQOuBb/FDNZtLgj7hkk0ODLt4hsflBsEHbEntp2G/A/wAfh8baXIjeIE+Et4VZSdwpJ0kchd8rxB4z8PlXKSR5Zm/ERhXkvk8gViwXr16dcAP438R81lVlyxzHfO51CZDRjsAaAPQ2d/PAvh/xEzfczB83KH0gxksbu6IGEvMZGRXKyhkfmQwIO/ocG27MRjJtMJmEqneNo6BHSnvrgGdc1xqURNDPO6zIXTS9igdJBPIHrXlhi4TxXP5aKOfPZhtHe2bbUWUISVAA6nFa9ne3WYyyrErExrIJNPUVswBPyhhYI5e2LD+JHFzm8vE+XowCEz3dEBmEe4PVdxWANQfFLLywPJLL3BDMFQM2pgFsbi7J+mFPN/GSYs6o2xbSrjkF23Iu9XTywjZ3s9NrgRRreddSKv8Ai0171vgTmcs8RIcEHfY+m37gjAfRPZjtQ0yxyCYssol2PTu3UAe9G/riHm/iBmXnlgycSO8R8TSE108KgEdDdk4reRjw9clTs1/xGG4AEyAGh7D9MQUz7d/+IaVwO8DeH8wsAg0R+QEV7YBl7Z9qOJZfPaXnZA6JKscTHRXysBYvmGwuSdv+IrMynNzc9hq6cxif8ScvloZMtJl2NvrdleTWwViCvMnSPmGnAbIcWy8mZibMB0jUaXMdEkUd9/K+m+2AbeNca4tl9AfMsxdA8bxHwMm1sSQD1GxHXATtD2z4rDO0cuZkjYb0poVWzDzBG/3xaGZyuWzORQZY3GsTRRvzKgr4g1776Rd9T02xTPxFjKzw2+stl4yzXdkApt5AVy9cB3HxG4gBf4yb/n/pWJHE/ibn5W1JmZIhpAKIxrYAFt+pO59Thf4BwR83Isasqbbk2dvMgHHTjnBHyculmDeRHUdDzIwDlwztfnly/fSZ2dlfUtAA6WHIBjtZ5nbl54e+w0+emyc4zE0gd/7CRhuAV2a6Fi6/XFH5nNNHIYzuFNgV/MAb23J32x9BdlOGSplMuuYlZpI0AKCgAR+Ukbtp2F9awFN5ztrxSKTu5c1Ojg7gn/Tl64ZOzOf4nPMUOefY/LrLEb9Qo228yMO/G/h9kszqLRaJH37xCwYHz8j7VhW+Hk1ZqZbBFk+43F/oD6XgOk/xImyualid3eON2A1AhjXMauo6jnzG5wG498Sswbly08qFhpaJm1KL2EkewIIPNbODnxK4S+YkVFjWyV7tieZYkMK9OfthJ7b8OjgnEUSFKQA7khiR8y3/ALvATuE9teISgMczNpBAvVzPXpgs3Hc8sgbMZnMJA66o9D0XPoTdC7xA4U0c2W1TSESxL4VUKq2NhsOe2NO0Wb7wZYav4cUTIGIO1NZsDfextgLA7P8Aayd0ISOeXTVtu5382ND7Y9xv2e7WKMnC6QTsrWo7uMndKBO3KzyvGYCnM1l4kzOZiQhkWR1RhyKhiB5+V3640bLClHmADy6Eee3QY9yMevMSPWzSNsOgLEj9xt6YLS8KHexh0eRA6FkQWzAMCQo2skXtYwAThEMhsKxAs+fPyvl98PXHO3ksOXSCOFvAkZWe7FAi9ht0K1hM4VIFnlTdUZ20jrWpqBHmBX1vDjmJIDkJzIG/hENCA5XxswQEgc6O9eh88AE7M9pEysMzMS0mYeliUhUjAs6mB2BZjQA3ob4HZ3iKTKokCKS/zBj9bBsjzB9MLsmeNNQFA1vvzxCwFx8G4mYVinjljkDr3cpRt1YDYlSNm2DXy+bzxaPZrtGuZgEljUvhceR5X6A8xePnjsFxzupu6MMUgmGi3G6nchgR5WSb6Yb07Rjh8slqZFePSy9GsWG36hh9ifTAXbmIw6sp/MCMKucyDQDU7JRbzrfmTv7YS+BfEljHly7+L8WY3Um/4cikqb66WIF+mFvtp2vlzGZkslVgtFQb6aYq7GtrNH7gdcAO7Y8Onl4ksbyp3kpADbLGqkkJ5iq5nzOIU806iSJc1aj50YBaK7URW7WDWktY3sYDcXzrO4aTfT4TyNb6tO+2149znEldtQVVAoClRTyrfQAD74DWbIkIX3bfdvI7bV/3wT4dxZ/wxg1EI58Q8wDqC+nisn3ww9iex656GcKKmBUozM2jSdiukKfF8xBxA4t2FzUL6HQLpXY3s1fyECj++AbOJ8QXJnhU4oqGZHahYUgAi+deImuW2FDj3ZfMZjiU0EMbysHNaRsFJLKSx2UEG7JGHbsj2TbiGRjhzNrHHJqLCw5IBAjUEeHbmxB5gD0tnL5RIlpFA2AJ6mgALPXYAb4CuZvhO08OXGZkUPDCqFI7piuqrc78tuQ5YrXjJaABNI7lHKlR0N7G/Ujn54+jlzaspZSCLNkenMYQePdkK/EsEVkYHSp31FgSLH+LAUbNmzmsyzSmi56dK2C79AMWfwb4ZZKbLh2OYViP5l6HnRXfFU5DKSM6rF855bgHYb1fXblzw/8AZrhuely8tZqVHikXwqQbV1a6JqmvTQsDmOeAOfD3PDK5rM5FjaD+JGSBd+AMD7ij9D54T+3/AA6MyyLHevLbMKJ/hswIawOhcD2OHLgnZQfiG72UmVYvFJXiS70qQSTy50eQrE7jGQdsm8irpzSxFXKrZkVTRG/M6RqU+2AprgEUTToJmbuzYIQMWFqQtAAk71sBiRxiJYm0a5GZTuH5r/dIv9cDsrOYpFda2tl1DUPqP91jgQ0j+ZJvAF24oHcSMWDIKVkIBG23Tev64deH/FM5eCKOJLOmnkkDMR7KGGo1zLHCgexGZWF5tK0lalum3/ukeXriP2bmAnQMiuCa0vuDtXK8Bb/DPiTIzDv8s6xFbabSUCgjwnclSDdAWN8K/YaXTmWJNHuZQPPZGI/bFi8Lyy5vh/dP4VZTH4dhQ+UqQACBXS8Vblw8EjggF0JSvUhkv28V4C5G4as/czkWwj23/mAN+/TFZfEXhTyZxJljLQqoDlfQkkEcxttyxZvAM0SJI/8A2WCD20ih++JmegQoxdR8pJuttupwHznBmPE6xqxdmsAb0NzW2/lgpGcwiW8LhOjaWFHzF/TEHN8RSPNTSqfC8radP8o2FfbD9le3OXMX4fvZAWA0GVAilSLF11JsA8jgDHwzzEzZUhpEYBzp1Kdr3O+tbs48wncD7F5maMslAamFaZDyYjmq1WMwC/2emGtgdtz++G/NZnQFdNnBBUjoRyP+/KsV5Ke5zMik1pkZT9GI/pixOBdmcznEXu0Kof8A1HtVHte7eyg+4wCbxuYfipWcaWaQssigqL2NlOitd+nS8TuLzA5Or8Tup+2on3F1hi+K3ZKPLokqyxGTwRsh+dvCAXC3tWkH2Y30xX/GQdMd9Q3323/QYARJuTj0R40RLxbvDuy2Wy+TyN5US5rNBX16mYjUddBLoUpFmq2a+WA9+Hnw3kjVszmKBdCscfUBiNTsaobDZdz4mvE/tN2QyyTLJNnQorYLps/rz+mG3O8RbJ5UnMzLqBOkEWar5VA+YjnfIYpjtNxeCedpI4So5aS7FdybYCvDd3Q2GAm8ZymWlIXIrK7qd2AYhieQOkbEnkTWFxQwM13StbXzOmzR62Wq8PPZT4rnJqsJy0QgBAPcjQ/kWommPqavzGBnGoYpO+mgKss0hagCKJ/LR3HQ8/PAJuayR2U7nTrP+Jv8tsCo1xY3CeGAZ2JnZUAYHU4sHuwCAb2okUffDmYOE8PcyGOJMwSSANUrC7IKpbCMHmOR8sBN+E/AXy2U1zLokmNqp5hQNrHQnc1h6lhV1KsNSnbfCZwPtnDPMwWRdKqPmOlmu9lVtyb1Ekf3fXDdw13MaGRQrEWQOQ67fcfbAIfH+IHhk+sFtFg+YKt/MP7psX7YeuDcbjzCBo3U+lix9PL1wl9v41kzUcbUdcJDD0Lkf79sV/2E79MzJl9R0w6hdkFSGoBD0LG/DywD/wBosnJls2jK7rl5ZBJJ/Lruzfr6bXhufiaH5baxYoeXI+mFXiHxDyaQ6Mz3roUtiU5nog3vX5E1Vc8VLxn4jTOGjy/8GInY/wDqEcqL8ht/KMAT+K8WXjzivljGr6T3qR1SuGuyRY1EHetxpF4G9iuOIkrtJGZZG3BbvCoqzqIUGiD+Y7e2FceKI18ytZ9mAF/Qj9cbcLcd4LLab8QU0SP5frywFkxdoXSUZjUhWRhY1jUUpg+17VakXuReGVe2SfKRbkqsduLJkUFRpFkg1qB8j64qXib+OtrJrbl8oO3p0HoMBosw6sHVyrKQQQSCK5Uee2AsHhvY/L5iaSGMm3jZ4wxopIhOpNwGAog+IXQa+mEXM8OkjdlcNE3PS4KmvqN98H8t2szUjpMXBzET6kdlW2sHZz1oEgA7UTiN237XPxCWN5ECNHHoYC6J1FmO+43I26YA3Bw2Upf/AIimjulaRWbUd1FqFHMA+HzFYhdi+zHftNrU6NBCPuKZj4SPM7H6A4WciZJCsS2bY6VHm1A19hj6IzHBViybxZZADGnh0rzZVscuZO4+uAUOx2czyIqZmQRxKCFTSCfQMb8K8zQxr2h4eO9R1YHvKDUNIsMK2vyN36HBVmtI5SpQyAMyMCCG6gg7g4h9oAGy7GxYN+R2H+uAZOxnEBK2bkHIzGvYFhiT2+zxTKMiC3lGhfqRf6YVPhtmD3U0aCzpR/L82/6YcO2fDhLlia3jOoex2NfpgKL49kjlcw0K05QgWQLNgN9OeGHM8VzHdwrJHCfAqKO7FryCkMS1kirrbbkMJ3G0dcxKJCWOo2SbvlR+2LD+E/CxLMjyKqqqN3S18zV8xG+4BJv0GAfOG5scMiWF7kDjvAb5FidS8+QNVj3BzO8LWVUDj5Rt9QP8sZgKBXjrZWUq628blXTRGh6k3NoL6g3qetnD72c4hxLioCNmBlIAovut5nHIE2Syqf5joB6A4r7txlGTiGZRhR75yar8xLqfs6ke2LG7D9uYsuqQtlplDLZaKEspceGhpBL/ACm33ttthWAA/FTsZBkRle5D+PWJGYli5GhgzE/m3bbyHphI42LCeiE/c/6Y+n4xFm4R3kNoT8k0YsEeatdHFBfFbJJFnpUiCqoCbKABZQE7DYcxsMAhrHYrz/7YvXgnFYlljmhKygwAt3sqhctoVVkRVFsurwkoATy5XikcvDqIHmaw5cbyytl8uaDSJlhISWql7x4tAjAoteli7b0ByrAdO1PaA8RzDON7pUXUaABqgBsdzZJ+2wxJ4D2OhY1J/FkOwu6B5VX9Tha7NtqlG50xrZvfe9ve/PBn/wA6rC/hWSj1Vowb9iPPpgHnifwsybQAovduBuybb8+XI4rXiWRk4fMLqRLBVtwG3vS3kdsMGY+JucWBHdD3bMVJGkEkC61aTWxBqvbEDiP4jO5Y3BpYnUjCQG6F0yt4rNmiKwEjj+dIyy5iO6KWl/lLPpJ+hv3oYGdmuFrmZR83PfmbH7k4nPacLEEmnvSzLoYgEITqBDWFLA7gA3z2wEy8mZjLHLKV083F2OnO9996F8sBZPH+yceWy6ywjxKbU1uGA1KwPuNwehOLLyGa7yGOSq7xFev8Shv3vFeL2azKya3z7SREBnRkFjUAb3O4skdCOWGrspHIImLMSC1Jq6AKEA57AV9ffALnbhVbOgVUgiXQWNKd2JAPK/Q4FR8KIjzkgBSWeMNyrTJANe3qSC3PBziXEpMy6NHl1lSmSRGKgxyRuwJDk0RuCNt/MYGduZJIOGZjVReWlUAEVsCdtyCFDcj1wFWcb7UvnS5YAJ3hcIB0YAb+orn6nC5KtNWOuTenXaxdEel43zagAj8w98BHXUtkWL2/0xLyuldx/wB8TgT+HlBraRBe/VHP35YFwin09MBOzUpWUciVZbB5E1ZBHkSSK8seZaWIuP4b6i3hXvPBz2G6lqHqd9sdM1GVlZ6BAkPP969LO+OvZzJBszTggdCdq323Pn54CE838STlzY+XU1jrngJBq5OALPnyG/kfX0ODPbDgRj7rNolRZjUDXIOruv01qocee+GX4O9nu9kmzEiFo0UxAEWGaQeLp0S7/wAeAHfC7J5eAtn85II44m0x2fnet6X5m0gjYDmR5YcM58dMsu0UEzgciSiD6DxHCPxDgEc2enghestlSRZHhQE25s8/H4R56RiRw4cKLqAjzgjlJIuXN+QBsPfOy6+XPAOEHxgyOYpMxDLEDyYgOAfO1IYfY414hlUVXcuJI3TVEy2dSvsrfrVeY3wOh4JwbNv3CD8NJp1K6zxsCbopZcqXHPSQCRyJwGl4fPkZZcrMxMCMqq+5+Ys6Uv5dRJJ6AqcAY+F8rLOyfzKFO3RPEf2/XFoNIDIkbfLMhFeo6fY39MI3w+yWmaZz+SJjtXU1/nht4y38KKVecUiN9CdJ/Q4BX7VfDGCUPNrkDDSaAG9HSQdr32Ppvzwc7FdmRCRJuAthQTe5FE+wFjB3NzBTTGlZilg8tQtT9wRiZBEEQKOSisB21dPTHuA+Y4sqyMGPKgK9rPX1GMwFK/EjJyniuZ1i9RDry3TSApHQ7Aj3BGJ/YnNcTWNhlp/w+VvU8sip3aWfEQXB3/urzNcsOXHeLQy8NTOlEedAIgW5XufEK3o2QCOeK6yXabieckqN5ZGTqVUiPrrthojIH5/DQ5HAXt2ez0rRrrMjIKCyyoEeWzWru1UBF8rGojmBzNJfE2IniGYP9/8AoB/TDV8PSX4hFrz5zcoSR5VjkZ40HhVAXvS5tidrAIFeeF74m7Z6aur/ANBgEZU00fLD7xzjMP4CKIoO9LEK45iJ31svrRr22OElaJ5Ya4+F/icgzgHvMtTV5ofA32OhvYNgInZnLxL3qvuSEFG6FE2L5keJfviRncvlFsiME9AAWrzPn9sBY8zdl9njVVWtrGoglq5m3G/LnjyLPld1IBPMkkbfQE1gD2Q7WZd4xlfw8jiSRdJpRpI8I8PKjvfiBq8BuOcYkhkAhlKoNQJ6GvL1O36Yl5EtGpl7zLFAGH8MNqsigtlR1O5s4XZ9JjZWbmQRXQj/AE/bAcI+LCWVfxbzSRk+MK3i5EWL2sbdPPzwwzRo0f8AAdngNA/lbYVTdASw6WOWBXBOyU2bJGWjdwnzuBYX3PInyUbnDh224IMrl8rNl9441/Dy2OZUswZh5tbA9L0+WAb+ynE4jlRHEkVBQsndiRipF0JJGUAtz9OeHfhlR5ePUaCILJ9OZOKe7D8XkkkECuyx6b02qqu+7tWwAHMk2dhi60UABV5CgPbp/rgKe7JcSkglmEjSMkTMXsqqBSx/iFnrmSDtzsY3+IHbvKZhY0iZ2Clix0UCSAAPFz64AfFLtz+Ll7qPaGImvNzy1HbYfMAPIk8zskRZOSQ0iFvZdsB0nhUOTEbW7AIoj0s7HEvj+RpYpuSyDS3PmtH9UI+xxEzXCZohckTqPPSf6bYm5XiPeZWTLN4vErxn+VlvUB/iUnb0wHXhymWCbbcyq3/UK/8AtgVNFpkHthn7KZT+EzN8pPXp5Yh8byIPjUfKNj1PmcAMnzagliFOsUwB3+/liEubDECTUyA8hp1fcj225YjEVjFGAvfs9LBxXhbZON/EkKp/EFFXUWsmxO1g8umoYldi+yIyqoWkYSxWJUVm0XbWK/MLoltidK7gbYX/AICcNIlzMrXSxqFHqxbf7Kf+Y4t3Ow61K2RYwFPdsOB/g+HSxo2ps5nAS3Lwks6r9KH3wm8F4PHDnITmDqjD/IBrZ65DR1BO2/PDL8UuNyBocvIoDRnWa3HzeEj6D7nELvlMkc0ZezXyMkZB66pHBCDz2wHHjHw+lQSyrceXKNKgk2O24jZOaMNxv5DffDfxHITZnhcLxRmWVRFDMRWpkiYSK9HmRyNb4kx5jVJFA7l5JpFUI8kcxomzbxgKRpB6YslMsqg6VABJNDYb7f0GAS/h/FUuYVhuEA3BB5mxv74Zc1ApgokKCmk6uXLbf3xtFl1SUShaYrofzqwVsdaPI898bZmYqtMmtTtsf0IOA4Sxq0C6jaldDGx05NfKweuIo4zJltKyxvLGSFEsSluew1KLIPmCMSss0cI7vSqh7IQEm9j0PoDjfLLEmpUjUC7I/wBOX2rAAOK5fXNI5pAzeEEkGgqrZF7EkHbGYK8Q4YHIKkJt13vHmAWfijw6KLKNJAR3eacPSkadQViXWv5g1+4vrhE4P2+zUMax5V9JX+0VgrhzQWwpF0aJO92cGeMZgnguXQn5JGUD0pWA/wDscVlMab64C2uwPHZp87LPmNCHuljGhQn5+qqN9gd8d/iD2eWSVp9cml9/AquL2NfMCPr0rC/8M52k78mtSBCW/ujvHN+2n9cNHY3jcTZcd40iNEgUFG5rZ3cHmV2W+gAwCLlODZYk3mXsXsY0BJrl4pcO/BCmVyeYbJmWR3hDtIaBjNqFQIALOtn1bihvyIxwz/abKVqfMyupvwkBmYdNN3QP94dPXBHg/aBMzlZTDA0ccRjU6iC7gtZvSDQB0+fPpWAW+0rlsv3K5eNcw0QkleJEUt/FWgaWzQskKQL1GuWEngnDZMxmFy6jxMTqsE6QAWZioF7KDt1NDrixO0UBV8tOBsQYm9iNQsn/AAkfbBvgnBUy8bZsrpkmTSl2CqXqJ9C5A+gHngKg4jmwEUKbjRaQcrJ3LV0JJs77bC9sDeGyiORJpIxLGsg1IxID1TFbHQj9frg72jyscuYOkMrMbIQBgSd70kjSfOjXWsTcvwbvkEUSmgipqel1MCx1bE0PEAOZIUc8BeHCM1C+XQwKscTAFFAVRTAMNIXbkffADj2QJRsusfeLNLqkUEWIjuzLfW+XttiHwzLLDkFy7xmVFiUMQa3GptSHoQ5NE1Q+2HDKToVGmh4QOXQAUNv+3PAV3wXsY+WlzlMJIzliieEgsXYaVYEWCukHlRs8uQYs2JYODzrqLSRwyBW5mgT+oBYe2GhfO+mB3GuH97k54hsZInUe5B/qcB855DLh5hYsbnDnw3LSr8ndqPJ2r+mFLg8LkMVBuhVbdOh/3zx0yvC2le1FUaJtyT7kgAetHAP4izLeESx0ecetT+lEfriv+0WR7nOOAhj3DaDsRy/fn9cGe0vY5srNqUGWMqrr/aciBeruwGA1XzoVWIfF+DTiGKWVGVCwC6izaUayFOoagAbIvne2Am8M4hHoEQDCjvQ53vZr3w4djexC5s99Lf4dWrT1kI5rf8nQnqbAqrxW3CZZJM0iRXqkkAVQSN2Okcug2+mPqHLZVI0WOMUiDSAPTb/fufPAfJfaPhJy2bnhII7qRk38gxCn6rRw2fBng0GYz5WdBIEiaRA3y6lZNyOTUDdHbzBrE747cPVOILItXLEC4HRl8O/uug4W/h/x78JnIpqJCN4gNyUYaXAHU1R+gwH0nBw6OOR5EQK0layNtWm6JHK/ERftjsxxxyXEUnRZI2DJIupGHJh6eXsd/qDjoTgEH4mdimzarLECXiUqVHNlNHbzKnxV13HOsU8yMhaNwyupojfn7Y+mHXCxx3sLDPmFzIjR5dQ1rIzhHXYE+Dk4AFHkaAIrfAIPwu4Uf/FkNFhDExd+ahymnnyoFtPuMXeWvENI1UUihQBQAAGws1t035YE9pe1cWRiMspsnaNAfE5G9D033PQYBhO/+/1wodueOwrlnVJ4hPqVkAddQZWBugTy8jioe0XxBzWaYh5NK9I4yVXf0B8W3U4XTmzVVgHDKdqsyk5mZlnJ5mYjT9Kax9PtgpP8VZCbuFT1SpNPvr0A+XO8V0sxx1DBvm5+Y/r54C1+E9vi6XLAZXv5opIWWugpmBU+d88ZipJYNJpq9PbGYCys7lS/CoitbF3b0CogJ/b64rPMjfFmJnSOCxdNReMm6/Ov9FIrFcZ3ngLE+GeU0cN4jNW7hYl+g1N+ki4G8DyImgkRiabY1z/mu/cYYexeXrhcSAf24nc/9I2/+IDCvwmcxyHTtp3I5daG/wB8BzzPCcrl1cmR5JVNCNhW+1EkWCteKwQdtxh6+GmTJyk4I+Zfe2FvVew/UYrhYmeYluZfmSOvv6ViyOxjCJo07wk7lYwKvUCNTkHz28/KsBr2DzL8QlcOijJZZgdwdUjjdFJY7AAFiKH5Qdjjr287ZRqTG2pmPJRz35Cv6eeBPZftjFlMi2WClZVHeEV8+rcnULB5KB6bdMLfZeM5nP8AfSGxF/EY9NQ5fS9/pgJ8XZfNObbu8sG6OfGfdRuPriTJ2HzSj+DmEckVTkqPo3IY78V7UxwtqZJJbNahsB//AEfet+eJL/EXLxqmqJ2SQal07mgQtEmtRHPaxvWAzL9rHUrk84jQy6gCWrl+Wq2KnkCNsGYc60ayLvccukHlsRqGBXbNIc7kgyq6yxjVCWXS1cyhPVSL26H3wJ7H8RaeCQMbfSD76PELv+7YwFhcP47Zon03A35HB6HNrVnmN/f9fbFYZjNlTZ5c7FeVfb1wa4Zx0tEps3G4Un0fz+u2/ngK+z/D58g6iaMpqLMuorTb7kUeQsDejVbY9h47NIutXQMKCKwsAedWKJ6Xe2Hbt9xZY8vDKiQ98ssiGOVVkpW1eMI29WisD01YS+I9r554hG5jKE3oEUQQ0bFqqjl03wBAcY4h3bySTj+EAYtIQlTdVqXdVqwQdjY98dOG56bPku4ZgGj7wrp2FkiwSPCStGrNHYYAZKpToeCGI14THGEo+bMDq+l4sj4T8HH4XMsxBMjha8gi6r+7HkOmAVcpl4MjnE0ohClSdZopuTHNGbHUFJF3F7jZhVl8c7WacsHy9EzaljexpRyABfOyGPy9a9cVb8UuDsjRS0aAMdjodWob+oLV7YPp2cki4ZkzlW79XImkViojkZlAKG900gUtbl7/ADVgI3brsp3uVj8RE8DN3pbxa+8ol2IN2SvMXzrkMVsnAXQ6lki252+k+X5gvP0OLkm4ksuTEzmtcaLJ/dYXufQ3z9MIWd4WGbwuhvkQ6+frywDx8FRpys0ZcOVmFBbIXUu4DECydNmhV9TeLDbFU9g5Eh7yFZRIZaJ0AgIygn5j8x9tsWTwjiImTfZwBqHv1H1se94CU2NcdCuPNOAjO510OXU+WPnftt2jfN5uR22VSUjX+VQSAPe7J9Tj6PK198fMHaPLGPNTo3NZXB/5jgBo3xtWMBxIySKWGrAcoYWb5VY+wJxKl4ZMi62idV/mINfU9Prhv4JlJq/hFUXzYDy98HcrkidS5rOxdwwo6SKN7EFTVc7/ANawFefgu8rTqJUU3ocZg3NKI2KKmsKSA6yIQwHJhScjz33x5gGrtLws5Xh+UgfZ+61uP7zOzn6gsRis8+N/S8XF8WZTriG39mPrzv8AbFQcQG+At7sttkckw5JDZP8A8km33wjcfHc51wu1tY8qJu8MPCONNFw/KgAMND7H+7LJf6VhT43mWnlaZq3IGkDy2+2+A5ZOV+8Gjmdr26jpY54dMhLJHno4lYLTxq1X/d1XXOyeu2E/gOR1zIP724voN/bphm7G5gy8TEjfLrZzZ5VZFj/lwCfncwRNOD8yEx+2lip/bDf2B4MXyWYa9PeSBS3kFUMaJ8y3L0wsx5Q5rNZqQFQimSbxcqMtIoA5l2ZFA829MOX/AIsuU4fEkVEyvIxNVbKUjJrpZUnbACeMcCy+WRnzEk0o5iNWon3A8I58zjXP9rMjmoIoJsvLEsROl4jqaPp8pHynqLvywOzXagqr6gHLbb/t7bWfpjlw74htG+owxEEAEAEEhTY6kWPOsA45HsH3emQTyML1I1hkYDeiCoYHaqPL15YTuATPl5cwEoaSyWQDXjI69aBF4Y892u1kyR7LIfEBy1eYHTV+94WM1mP4slWBK3e+4Jr99RwB2Lj5oqb1DSVO1cwCKA6i/TzxyzXG+7UIqgBm3rnyJ9QLIU7cqwAbNBWkPMACvvWPHy+0YJoEk/YftvgIrZpjRfdnJLHmSSARZ9BYA98R5WIGx+mJecy9LRIGwqzvty5HAppTW+Al5PMMb8RFbD64ZeDdpnyuZyrKRVGNrsii9gkeYJP0wp5Rr2UWT0G9/Qb4L5ns7OIe/kQxonLXszbj5V59dyaHvgLnz3cZ7LlMwrxgnTIoolWXelPvRVgDscHeB8Py2Xy6wQqVjG9PuSSdRYk9bAPLyxVEfEGWN9LEuR8xY2AlVpP5eqj64M8P4wKDAkg7318zv54CLxCOXLO6TROkDSOqSEeBlZmKm9xyYc6PPCNxKPSxFcj58v8ATFoDi2taYBkk2KEbEHoRyP8AvlzxX/a6FVnYAUp3Wz0J5XzNGxfpgIvCeMMhWm3Q2v3BA3Hni0crxpYxFm0/s7Kv/gc6q9wxPtilFO+H3stnBNkczl2O4BYexGux/wASH74C6VYMLBsHlj0rhS+HXHBLk4dR8S3G1+acj9Vr7YcawEaZ6GKJ+MHDymeWStpowbHVl8B+tBfuMWr2q4VI0iTLJ3YiUlWrwqQCxaQeWw5eY8sL0/BcxxHKlMzpJjjE0bRf2hdtdIQwAXUAdv8AD1wFOcRyAiKAOHYxqzgckZt9Fg7kDTfkSRiZwzKeDWF1MeQq/r/piLHliPmFbVp3BB2uwd75+2JuUzzRjwmq5YDJcm8h0lGMhI3JIA9KqsH+G9g2ljlRX1zKLRU3UlT4kPWyLrluK64HZTtJN3gbZm5L4Rte23kel4PZX8ajMuXELPq1iXUdS8vCFvSovaiDf7gucQ4c6FO9/hkoKCqelqQQb3BFnzvGYPfEHJ5gPAZZBM7RWzomnfUQVIA5jzoX5YzAMXxCzPedy6/K8YZQegJNbHlYN4q7ifPbFm/EBO7ZI2PijiRT60u/64rTiY36XfTfrgHbhEPecLTSbMU0ikf4gjj2B8Z+mF/Pnxmt/EK+vQ/a8M/YGVVymaV70l4vF5bSLqHsav0wLzvDdMnTYkknrVih51XTAROCAKZWs+Ec/ex/lg72AjKThw3MqpWrNFl+Vh8vLe+l4B5DLlUJYMusDnYO12P0wa7P8QKZqJIjpUyLG5/mDeJvOhS1focA28c7AZaKWbNx2okXS8e3d27C5AOu4Hg5Bjq6Visu0+fkJQTbSBpLUEUlsAqAD5a00ReLt43lzmMtNCbBdSBp2Njf/hN7X0OKQ7aZE2swu22lsAHVvpevJ9LD0kWRTuowHLKZqEq3fx96NttRXkKsMDYI/XHuUm4XrH/4+Zc/yPOgX6lF1V6Xf74C5fiJX97xJXtDKAV1eFua9D611OAO8cniF9yNKWCAOQ2qgefSt8BM7n2kkj2AKJ3YA8lrc+9k4lpwXM5jLvJFEzJHRcILKrvVLzPI3Q2wCyspMgJ32wBOB6DHmAPvviTm5C8YdKtD8p8iN1PpiPk0tZTXX9K3x37PMok0nkeYI3wEHNZwOCsasrfnLEHSNrCnnv64aezPA0lKIzGMso0BmZVc72A2krYPTngNAqs0rCqLkb+Wmht9MWD2U4KmYg7rvQCFW42JoE+MMAflO/NcAW4f2R7pvGsn1ckf/VBjTtZw4DKSlQqnQfl5nblZs77eV4KZCLN5cBD/ABVA60T9D0288Cu3vHVXKO6jxCgFI/MTQvzAO+AUYMu0eXAYFfykEb897FarFURtzxAy+bK6l5UG2+hIP2xx7OTyzK3fFpCW3cqHcd5eliTvpLiiOVlfQjfMEtNp2YqTG7LVEsKra9x18sAX/Gsig7XsF8hZofayfoMc+0mVE8QZK1IGsciQCSftZwHlkZ8uigjUSos9AOZP7DHubZo4Bd6F+TfxMG5uQemodfPALRcdMF+y3ETHmF6CTwN7Gx/v3wKdgTYx3yhplOwIYbn3GAZ+wnGzFIEJpS4avUeE/pi4eAcXEgdAb0EFf8LgMB50CWHsuPn3h2Y0zWOVk/vh27CdowshLn5kjX7ar/S8BbUryAjkR6H9N/Plhb4T2oy0U8gdXhMmk29aAEXQtVsoochsN+WCWQ4iXVy5Nd4B7AlANvcH/mxXXbLPRHNSR3obV4W6E9V9PETfQ7ehADfixwiOHOEwmu+XvWAOwZmNkVyDfNXrfXCQZOhwQ44H1gsSQFCUTenT8q+2+3lgbsTvgJUT0LGx6YkZTMpymDyLd6Q2kWeuw3PviDGDYA6msWR2G+GcOdDNJPIAum1VVGpWFg6jZHJht5YCDBwqREQwZSZUkUMBpkkuxs1kdRR2x5i2806xlY3iKhFAQhrBUChRC8wAAQfTzxmAr74jSas5L/d22HoMVlxXY1/vnixe2S1PMPJq69ABt/niuOIrRr2wDv2IhLxTIvOUqgHrodh+oGOucgEuUkf/ANQBV/WtXpY0j6Y2+HzaXUgb99FXpeoEnb6fXEzNKIM3PCBSzFgt/lB1C/od/pgFMZrRDz36BupJJs+QG5+mDPZvI6JIr+aM6mvnZFm+mykc+pbAHOZcNKQlsqMwB9Q5ok8uQF4Z+G5RdrJJJ1HRW5O+nUdqIB8/KjgLLyWZ1FmXkRsDzPqfrvhR7VcA1vI0Y/tEdxspB5GaM9PF4ZF8pASKs2dyE5OjUAKvYFiDZ66mYnn7eQGJG7xhxVq915VpBA+jcvTAfN0iUSD02xI4enjBww9vOz/cZuQotRs5oeVhXA/5XX7YDZSKiNPMmvv6YBk7N9pHyuZMkUix6RpYSAlHWxsaI0kNdPYAPM0TTZ2p4TwzNZ1I0E8ObkNEwxAxkEX3rg0GWt9aEGr1bjCtwLhR0TP3ep8u6MrGqUSuoJYHZltHGijevBjs9wGfL8Wy8+aZgksh/igUveEsREeigvYqhzwA7i3YHMZLvC4WSE7d7GfCOgDDmh3A3BF9cLWT8MtHkbB9MfS+fhBU3RBU+EgEcqIIOxG1Vy39sUL227N/g8zHLGLy2Y8cLeV7mM+q3Q81I6hsAIyj6e9Ujax+xH9MMvB+BZjuznMpJciELJFe9BV0mr32IwsGWpZOXiUfWsEOz/aCbIziVSdDqAym6IHhH1peeAtHs38RIMwO6zBMM3Lxciffp7HAr4gZdnhKsVdTuGX08WkjmLH7Y7y8OynEo+9iUd5W45H9P3ws8Ri7rwyMzRL8w2DAcquq9LIOAWY5H7gvC7RyKpQlCRamrX22+hx0ygEfdleRAv3GCH4ERNUYZoZATGx53zZGY6VLC/mGxFHnYAzMxHZFFD5h1IB5enMn2wHsyNpKJ8xmZR6AFjf7YkwwwQqySyoHcUzuGY6eZVFG9+XIdbxAzMgBOmQJbCRmPOmRQwU8yQbxJyOXyosGZDq5lwGB363uf0wAmfJqHYxOJEBoNRU+lq24P745Hbn/AL9cWBw/s9k5mQRS6WsArG+oEEjUO7Yk8rqtwaPTCZ2h4eYJpE1a1DsFk/mAJAbyNgXgOOWI1GxXhPPp4WI/3646cLzdGL/Ff05f1OIBkpSR5fry/rjyPoBzqh9ScBbfB+MM6Q8wGIdzy5OSq/cA+2B3GezH4jN6JfCkh1WOe/le3PHkH8NcuoI2A6Dy/XDPxo6UikHRvL+vPAVp2v4HPw6UQ6zLE63GxG5ANMp32IJry3U1vgbnuyWYjQTLEzwHdZEGqh5OF3Qj1GL84twdMzFGxHiTxL9RTD2I6dKHljfg/DBHEEFWg8q2JPUb198B825eUahvvj6B+EeWf8M0jWFYKkdirVNZ1A9Qddf8JwdgyKagWiAPn4T+tf5YNRny5VgOWdMVjvAvpf6/0x5gdxLhvfykaiugDka53/l+uPcBVnbKUHMT1v8AxGP3P+XTFccSTxfUYfeOIySOjnxDwt5EqKPruQcInET4q9cA+/DyLU6j/wDfH+hJwf7bcHDyq6VqFjmATZLAf09sCPhmg79LO3fJ9yrf5DDhxWENId99X64BHyfZs/NQZdWoLqBUWS1n2JGxwy5PhgS2PMDb35k/0A6b46RxCrBPXb22sY6QTamI21WVA5HofbywHfLygabHLkAT0K72MTuETEnMQgjwSal9Rz+u1YBPmSrFWFeKr9tz15Ykyzd3mkkBsSqC3uPCf+nl74Ad22iR4reNzrVGL1smgvHqNAmzajfbYb7jAbhfZtE0kkG1sHah6j1w7caiEmVlHO45AOVbRq42PkyrRwgcJ7So0aq3i0jp99x9RgGzsnwtXfPxLppooh7f22k/Rqwy5zJrmsqyMKE8YewPlfY37hgpvzHrhS7CcQAzc+i9LLFYPvOennR+2G/J2Mui/mjFcufdvX6gfrgBGR7TkwKcwdLx6o5TsbZSFqudkNqHn9cSZIcoOH91nzGI0HiDmtJ1FlqjqDAEfLuNxgF23zAyYfMRnxggrY1Lq+VXK8mIVgK9AemB3ZXslBmNT52aPMNL4gFdwy6xqsDwkNuTuDywCd2q4LEGEuSmE8JNb7Oh38L2BzFkNQujyrcp2ZyUebyfctS5iFm0g82RiGFj0YuPtgx2t7CrlMjJJlI5GdJQGOst/DG5ZkPOiSLWtiSdsVvFxSSCSKSI6XUXtvz2/ocAzZXs7moCXyzkMhplBN/bHfifat5EYZyBVKjxOWKs1kClX8zb3Q6WemO0Ha1ZyJovBNydBvq/vADqMcu0v/iBIaJ5pUO+nuxaHqNkusBw4j8RO8VI0y6mKCMKFYkEKukAjfnY5jfc9CcQIOIrm/BHlWSVjsyO7D/iVroeoIo774AZrKSpvMGjJ/8AcQgk+dkAeWOcWcIP9qwrqt39N9sBL4jK4eOvC1FWBAPI8iDeJEWQeOISSGBUb5dcaEHdgTQFkiq+uG/s9LluKxvDmvBNCq9zmRswDbaW3pgrUaPQ0CKBwGfsrCZCjTSB4n7tlOlgpHLSSotHBsbCtS2DRoA5SGSmijUMOkchSSx1VGYg+dKQfKsFuLZ5s1lomcCRwe7aVaWwo8DFOeqiVYdNPXVeOf8A5VhbUEdGK7MHSit0fFoo15kBq64hSvJB3gUjcANycXyVrIokiwG32rc3eACzKQCpFHEzhMWqZB639t8Rcw9xIbsi1J9jY/Q/pgrwSMa5GJA0oAD/AImF/opwDe8l6bJsdNtutbYO8QzOqEKTZA2PXz+nLCjDMdgD9NvtywSy/Fi0YjZbo+E7Cv03wFs9msz3kK+37Y94pqjKyKL0MNQroxoj9b+mAnw/4jalD0J29t8M80YezzU+FvpYI/U4DrC40h03U8x+/wBRiRG4O48v6nATKyNlnKtZTr/Rvtz9cFUFEshseQ9MAPzfEO6newSGVSKH+K8Zgd2pXUyMp5gg16HGYCtO0jCSad9wC7OL6b8vrf6YRM8PF9cPnH5hqkJIJLna/XnhFzVaxuOY64B77E5gxMH/AJZEY+w2PvsTiwuJZWpJK5ggfrz/AExWPAyBFILHzL12+U19MWnxbNDd7A1LfK/mAI/rgAvD4gB6BnAvT0kYDl7csa52Jo2E1ULHsSefL+uNI5rsUrKWbwg0ed2L6i8T+HzJLURcG/lJ2N7+E31sDAQeLQa0Vx8xJYH/AAhdvrWOOfmEkEMqEHRIRfofFv5bhvtjSCYtrgJN2SouqYH1wO4XOGWeCxZS0W68SeLT/wBYv1GAY8rOJIhZ5yUb6iSJhWKYyGTcGgpNbE0dq254ezxJzkh3IQyExqoY7bvoJNEH81XewvCVPnjHNKupQRIwNEVeo3XpfLAPvwyIH4xnNMncsBe+3e3XrRII8jh+TNVJS7gKxI8/GpP9T9MVn2Iz4GUzh7xQZJEQC9708wfqf64bu0WeZFR0k7t6VtVHkxA6b1fPaqu8AN+IK98BHGY/Bv42CqKcKAzHbYHEPhuTeAxtG8ksxo6I9k22tmItk8qq/PAftksaZRmQh1cRkPqsMzSayb68j7Xhr+FcOYbLmWZgsLG41qmPLcny8hgD3DuyjSsJc5I8knQIxjRfLSinp5ne8bv8PMjqLPCrUxKg8lDblQBXhuyAbqzWDMucAAo7DpiG/ECeo++A75Th2WhAEUMaeWlFH61eCCZgdMAvxgJ3P643/GDYBgcAYniRxTqrDyYAj9bwv8Q+H2QlBDZdFJ6p4T+mJ340D0OO5zO12K98BXXEfg60QZsjOQSN1k6+moYQeMcLzmRn1ZlTU2xYeJT5b+Y/YnH0CM4DiPxDKpPGySKGQ8w2A+bpuIOk/eBjrXkfVeX06fXG0+f1d6PysoZfQMwevoxbbEztf2dbK5hxpcRg+FmFDfoG5HABZRXPnQ5j1P74DZz4GF9b/TBvhp0xjzc6j7CgP640j7E50rqGVmIZbB01fUGibo+2O0+WkgOiVHj0gABwy3XlfP6YCbHMAQPLrywf4XRFG9qJuuXOxhMlzN8iPfbBbgnHfC+pq0qBq5jc0Aev1GAaIuNNBJ3iHmNxR5Hbb9MPPZTjH8aaJzaySGRD08R1j9CNsVv+IUjxsoHnYoX1sbYsteA6oYpI9JdY1DaT+ZVCmj9P0wB2cgh1It0BKjz25DzvlWIXAJ2SCN3VkDrbowooxsk1zAuzXqMeHPkhS/hkTr5jlRxs/GhpurFb+2Ag9o9pBV7i/Cf1x5hezWcaU1qjCISE1nejvQreh6/TGYB2zOIZxmMwEuHl9cEH/oP2xmMwHMcx741HP/ixmMwHrfN9caRfP98ZjMBxj/r/AFxDzPzn3P74zGYCVk/kPviRneQ9sZjMBDj/ALFsFoPkX2xmMwGHGox7jMBocejGYzAbNjbGYzAeDG2PMZgIfFfk+owJj54zGYA/N85xw4t/Zj3OMxmAEpyxuvI4zGYDYfLg9kORx5jMB1n6+2IuMxmAjDHuMxmA/9k="/>
          <p:cNvSpPr>
            <a:spLocks noChangeAspect="1" noChangeArrowheads="1"/>
          </p:cNvSpPr>
          <p:nvPr/>
        </p:nvSpPr>
        <p:spPr bwMode="auto">
          <a:xfrm>
            <a:off x="231775" y="-6477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UUEhQWFRUVGCIaGBgYGRgcHxwhHhwcGR8bHBsbHCYgICElHxwaIS8gIycpLCwsHB4xNTAqNSYrLCkBCQoKBQUFDQUFDSkYEhgpKSkpKSkpKSkpKSkpKSkpKSkpKSkpKSkpKSkpKSkpKSkpKSkpKSkpKSkpKSkpKSkpKf/AABEIAMEBBQMBIgACEQEDEQH/xAAcAAACAgMBAQAAAAAAAAAAAAAFBgQHAAIDAQj/xABDEAACAgAEAwYEBAMGBAYDAQABAgMRAAQSIQUxQQYTIlFhcQcygZEUQqGxI1LBM2Jy0eHwgpKy8RUWQ1ODoiRjwhf/xAAUAQEAAAAAAAAAAAAAAAAAAAAA/8QAFBEBAAAAAAAAAAAAAAAAAAAAAP/aAAwDAQACEQMRAD8An8V+J02RkzUEj99IDcb7hfGENAcwASaGFXNfFvPy+GJ2Wx+XmKG5F4UuO8SbMTNI3zMBf0AGGP4b8DgmnzC5rSEXLFlLNpptSUQbHS9vXARP/wDROIij+Mm/5h/li2O0fE5eH5RJjmpMw4KianGnxDYqB8tnkd764o3hWWtwzC1Ugn2vf7YuIfDmCWNHjsxOodQCaIItT58qwGw7cSZfKHNSSu7TPUUTNyHtzHSziNle27ZjOd+2Ymy+XjVGaIk+JqoqEANhiD16YkSdmY8wiTpKGWJAiVVIQfGSDzbYCj5YVOMZuIZpdKaFkVo2JJ8RJ1IzXyp9vQHAPvb/ACufAGdyOZkMIUO8IJOw31IOoI+ZfqPLED/zdPGzZxjmJYVjV2gVlULqNd4Qwsr6XzwY+GHHmaI5aUkvEaFj8vIC+vkB5Yds1k0kUrIiurDSwYAgg9D6YCt4PjH3qM0OUkbRVoZU1G+qgKSQOuBb/FDNZtLgj7hkk0ODLt4hsflBsEHbEntp2G/A/wAfh8baXIjeIE+Et4VZSdwpJ0kchd8rxB4z8PlXKSR5Zm/ERhXkvk8gViwXr16dcAP438R81lVlyxzHfO51CZDRjsAaAPQ2d/PAvh/xEzfczB83KH0gxksbu6IGEvMZGRXKyhkfmQwIO/ocG27MRjJtMJmEqneNo6BHSnvrgGdc1xqURNDPO6zIXTS9igdJBPIHrXlhi4TxXP5aKOfPZhtHe2bbUWUISVAA6nFa9ne3WYyyrErExrIJNPUVswBPyhhYI5e2LD+JHFzm8vE+XowCEz3dEBmEe4PVdxWANQfFLLywPJLL3BDMFQM2pgFsbi7J+mFPN/GSYs6o2xbSrjkF23Iu9XTywjZ3s9NrgRRreddSKv8Ai0171vgTmcs8RIcEHfY+m37gjAfRPZjtQ0yxyCYssol2PTu3UAe9G/riHm/iBmXnlgycSO8R8TSE108KgEdDdk4reRjw9clTs1/xGG4AEyAGh7D9MQUz7d/+IaVwO8DeH8wsAg0R+QEV7YBl7Z9qOJZfPaXnZA6JKscTHRXysBYvmGwuSdv+IrMynNzc9hq6cxif8ScvloZMtJl2NvrdleTWwViCvMnSPmGnAbIcWy8mZibMB0jUaXMdEkUd9/K+m+2AbeNca4tl9AfMsxdA8bxHwMm1sSQD1GxHXATtD2z4rDO0cuZkjYb0poVWzDzBG/3xaGZyuWzORQZY3GsTRRvzKgr4g1776Rd9T02xTPxFjKzw2+stl4yzXdkApt5AVy9cB3HxG4gBf4yb/n/pWJHE/ibn5W1JmZIhpAKIxrYAFt+pO59Thf4BwR83Isasqbbk2dvMgHHTjnBHyculmDeRHUdDzIwDlwztfnly/fSZ2dlfUtAA6WHIBjtZ5nbl54e+w0+emyc4zE0gd/7CRhuAV2a6Fi6/XFH5nNNHIYzuFNgV/MAb23J32x9BdlOGSplMuuYlZpI0AKCgAR+Ukbtp2F9awFN5ztrxSKTu5c1Ojg7gn/Tl64ZOzOf4nPMUOefY/LrLEb9Qo228yMO/G/h9kszqLRaJH37xCwYHz8j7VhW+Hk1ZqZbBFk+43F/oD6XgOk/xImyualid3eON2A1AhjXMauo6jnzG5wG498Sswbly08qFhpaJm1KL2EkewIIPNbODnxK4S+YkVFjWyV7tieZYkMK9OfthJ7b8OjgnEUSFKQA7khiR8y3/ALvATuE9teISgMczNpBAvVzPXpgs3Hc8sgbMZnMJA66o9D0XPoTdC7xA4U0c2W1TSESxL4VUKq2NhsOe2NO0Wb7wZYav4cUTIGIO1NZsDfextgLA7P8Aayd0ISOeXTVtu5382ND7Y9xv2e7WKMnC6QTsrWo7uMndKBO3KzyvGYCnM1l4kzOZiQhkWR1RhyKhiB5+V3640bLClHmADy6Eee3QY9yMevMSPWzSNsOgLEj9xt6YLS8KHexh0eRA6FkQWzAMCQo2skXtYwAThEMhsKxAs+fPyvl98PXHO3ksOXSCOFvAkZWe7FAi9ht0K1hM4VIFnlTdUZ20jrWpqBHmBX1vDjmJIDkJzIG/hENCA5XxswQEgc6O9eh88AE7M9pEysMzMS0mYeliUhUjAs6mB2BZjQA3ob4HZ3iKTKokCKS/zBj9bBsjzB9MLsmeNNQFA1vvzxCwFx8G4mYVinjljkDr3cpRt1YDYlSNm2DXy+bzxaPZrtGuZgEljUvhceR5X6A8xePnjsFxzupu6MMUgmGi3G6nchgR5WSb6Yb07Rjh8slqZFePSy9GsWG36hh9ifTAXbmIw6sp/MCMKucyDQDU7JRbzrfmTv7YS+BfEljHly7+L8WY3Um/4cikqb66WIF+mFvtp2vlzGZkslVgtFQb6aYq7GtrNH7gdcAO7Y8Onl4ksbyp3kpADbLGqkkJ5iq5nzOIU806iSJc1aj50YBaK7URW7WDWktY3sYDcXzrO4aTfT4TyNb6tO+2149znEldtQVVAoClRTyrfQAD74DWbIkIX3bfdvI7bV/3wT4dxZ/wxg1EI58Q8wDqC+nisn3ww9iex656GcKKmBUozM2jSdiukKfF8xBxA4t2FzUL6HQLpXY3s1fyECj++AbOJ8QXJnhU4oqGZHahYUgAi+deImuW2FDj3ZfMZjiU0EMbysHNaRsFJLKSx2UEG7JGHbsj2TbiGRjhzNrHHJqLCw5IBAjUEeHbmxB5gD0tnL5RIlpFA2AJ6mgALPXYAb4CuZvhO08OXGZkUPDCqFI7piuqrc78tuQ5YrXjJaABNI7lHKlR0N7G/Ujn54+jlzaspZSCLNkenMYQePdkK/EsEVkYHSp31FgSLH+LAUbNmzmsyzSmi56dK2C79AMWfwb4ZZKbLh2OYViP5l6HnRXfFU5DKSM6rF855bgHYb1fXblzw/8AZrhuely8tZqVHikXwqQbV1a6JqmvTQsDmOeAOfD3PDK5rM5FjaD+JGSBd+AMD7ij9D54T+3/AA6MyyLHevLbMKJ/hswIawOhcD2OHLgnZQfiG72UmVYvFJXiS70qQSTy50eQrE7jGQdsm8irpzSxFXKrZkVTRG/M6RqU+2AprgEUTToJmbuzYIQMWFqQtAAk71sBiRxiJYm0a5GZTuH5r/dIv9cDsrOYpFda2tl1DUPqP91jgQ0j+ZJvAF24oHcSMWDIKVkIBG23Tev64deH/FM5eCKOJLOmnkkDMR7KGGo1zLHCgexGZWF5tK0lalum3/ukeXriP2bmAnQMiuCa0vuDtXK8Bb/DPiTIzDv8s6xFbabSUCgjwnclSDdAWN8K/YaXTmWJNHuZQPPZGI/bFi8Lyy5vh/dP4VZTH4dhQ+UqQACBXS8Vblw8EjggF0JSvUhkv28V4C5G4as/czkWwj23/mAN+/TFZfEXhTyZxJljLQqoDlfQkkEcxttyxZvAM0SJI/8A2WCD20ih++JmegQoxdR8pJuttupwHznBmPE6xqxdmsAb0NzW2/lgpGcwiW8LhOjaWFHzF/TEHN8RSPNTSqfC8radP8o2FfbD9le3OXMX4fvZAWA0GVAilSLF11JsA8jgDHwzzEzZUhpEYBzp1Kdr3O+tbs48wncD7F5maMslAamFaZDyYjmq1WMwC/2emGtgdtz++G/NZnQFdNnBBUjoRyP+/KsV5Ke5zMik1pkZT9GI/pixOBdmcznEXu0Kof8A1HtVHte7eyg+4wCbxuYfipWcaWaQssigqL2NlOitd+nS8TuLzA5Or8Tup+2on3F1hi+K3ZKPLokqyxGTwRsh+dvCAXC3tWkH2Y30xX/GQdMd9Q3323/QYARJuTj0R40RLxbvDuy2Wy+TyN5US5rNBX16mYjUddBLoUpFmq2a+WA9+Hnw3kjVszmKBdCscfUBiNTsaobDZdz4mvE/tN2QyyTLJNnQorYLps/rz+mG3O8RbJ5UnMzLqBOkEWar5VA+YjnfIYpjtNxeCedpI4So5aS7FdybYCvDd3Q2GAm8ZymWlIXIrK7qd2AYhieQOkbEnkTWFxQwM13StbXzOmzR62Wq8PPZT4rnJqsJy0QgBAPcjQ/kWommPqavzGBnGoYpO+mgKss0hagCKJ/LR3HQ8/PAJuayR2U7nTrP+Jv8tsCo1xY3CeGAZ2JnZUAYHU4sHuwCAb2okUffDmYOE8PcyGOJMwSSANUrC7IKpbCMHmOR8sBN+E/AXy2U1zLokmNqp5hQNrHQnc1h6lhV1KsNSnbfCZwPtnDPMwWRdKqPmOlmu9lVtyb1Ekf3fXDdw13MaGRQrEWQOQ67fcfbAIfH+IHhk+sFtFg+YKt/MP7psX7YeuDcbjzCBo3U+lix9PL1wl9v41kzUcbUdcJDD0Lkf79sV/2E79MzJl9R0w6hdkFSGoBD0LG/DywD/wBosnJls2jK7rl5ZBJJ/Lruzfr6bXhufiaH5baxYoeXI+mFXiHxDyaQ6Mz3roUtiU5nog3vX5E1Vc8VLxn4jTOGjy/8GInY/wDqEcqL8ht/KMAT+K8WXjzivljGr6T3qR1SuGuyRY1EHetxpF4G9iuOIkrtJGZZG3BbvCoqzqIUGiD+Y7e2FceKI18ytZ9mAF/Qj9cbcLcd4LLab8QU0SP5frywFkxdoXSUZjUhWRhY1jUUpg+17VakXuReGVe2SfKRbkqsduLJkUFRpFkg1qB8j64qXib+OtrJrbl8oO3p0HoMBosw6sHVyrKQQQSCK5Uee2AsHhvY/L5iaSGMm3jZ4wxopIhOpNwGAog+IXQa+mEXM8OkjdlcNE3PS4KmvqN98H8t2szUjpMXBzET6kdlW2sHZz1oEgA7UTiN237XPxCWN5ECNHHoYC6J1FmO+43I26YA3Bw2Upf/AIimjulaRWbUd1FqFHMA+HzFYhdi+zHftNrU6NBCPuKZj4SPM7H6A4WciZJCsS2bY6VHm1A19hj6IzHBViybxZZADGnh0rzZVscuZO4+uAUOx2czyIqZmQRxKCFTSCfQMb8K8zQxr2h4eO9R1YHvKDUNIsMK2vyN36HBVmtI5SpQyAMyMCCG6gg7g4h9oAGy7GxYN+R2H+uAZOxnEBK2bkHIzGvYFhiT2+zxTKMiC3lGhfqRf6YVPhtmD3U0aCzpR/L82/6YcO2fDhLlia3jOoex2NfpgKL49kjlcw0K05QgWQLNgN9OeGHM8VzHdwrJHCfAqKO7FryCkMS1kirrbbkMJ3G0dcxKJCWOo2SbvlR+2LD+E/CxLMjyKqqqN3S18zV8xG+4BJv0GAfOG5scMiWF7kDjvAb5FidS8+QNVj3BzO8LWVUDj5Rt9QP8sZgKBXjrZWUq628blXTRGh6k3NoL6g3qetnD72c4hxLioCNmBlIAovut5nHIE2Syqf5joB6A4r7txlGTiGZRhR75yar8xLqfs6ke2LG7D9uYsuqQtlplDLZaKEspceGhpBL/ACm33ttthWAA/FTsZBkRle5D+PWJGYli5GhgzE/m3bbyHphI42LCeiE/c/6Y+n4xFm4R3kNoT8k0YsEeatdHFBfFbJJFnpUiCqoCbKABZQE7DYcxsMAhrHYrz/7YvXgnFYlljmhKygwAt3sqhctoVVkRVFsurwkoATy5XikcvDqIHmaw5cbyytl8uaDSJlhISWql7x4tAjAoteli7b0ByrAdO1PaA8RzDON7pUXUaABqgBsdzZJ+2wxJ4D2OhY1J/FkOwu6B5VX9Tha7NtqlG50xrZvfe9ve/PBn/wA6rC/hWSj1Vowb9iPPpgHnifwsybQAovduBuybb8+XI4rXiWRk4fMLqRLBVtwG3vS3kdsMGY+JucWBHdD3bMVJGkEkC61aTWxBqvbEDiP4jO5Y3BpYnUjCQG6F0yt4rNmiKwEjj+dIyy5iO6KWl/lLPpJ+hv3oYGdmuFrmZR83PfmbH7k4nPacLEEmnvSzLoYgEITqBDWFLA7gA3z2wEy8mZjLHLKV083F2OnO9996F8sBZPH+yceWy6ywjxKbU1uGA1KwPuNwehOLLyGa7yGOSq7xFev8Shv3vFeL2azKya3z7SREBnRkFjUAb3O4skdCOWGrspHIImLMSC1Jq6AKEA57AV9ffALnbhVbOgVUgiXQWNKd2JAPK/Q4FR8KIjzkgBSWeMNyrTJANe3qSC3PBziXEpMy6NHl1lSmSRGKgxyRuwJDk0RuCNt/MYGduZJIOGZjVReWlUAEVsCdtyCFDcj1wFWcb7UvnS5YAJ3hcIB0YAb+orn6nC5KtNWOuTenXaxdEel43zagAj8w98BHXUtkWL2/0xLyuldx/wB8TgT+HlBraRBe/VHP35YFwin09MBOzUpWUciVZbB5E1ZBHkSSK8seZaWIuP4b6i3hXvPBz2G6lqHqd9sdM1GVlZ6BAkPP969LO+OvZzJBszTggdCdq323Pn54CE838STlzY+XU1jrngJBq5OALPnyG/kfX0ODPbDgRj7rNolRZjUDXIOruv01qocee+GX4O9nu9kmzEiFo0UxAEWGaQeLp0S7/wAeAHfC7J5eAtn85II44m0x2fnet6X5m0gjYDmR5YcM58dMsu0UEzgciSiD6DxHCPxDgEc2enghestlSRZHhQE25s8/H4R56RiRw4cKLqAjzgjlJIuXN+QBsPfOy6+XPAOEHxgyOYpMxDLEDyYgOAfO1IYfY414hlUVXcuJI3TVEy2dSvsrfrVeY3wOh4JwbNv3CD8NJp1K6zxsCbopZcqXHPSQCRyJwGl4fPkZZcrMxMCMqq+5+Ys6Uv5dRJJ6AqcAY+F8rLOyfzKFO3RPEf2/XFoNIDIkbfLMhFeo6fY39MI3w+yWmaZz+SJjtXU1/nht4y38KKVecUiN9CdJ/Q4BX7VfDGCUPNrkDDSaAG9HSQdr32Ppvzwc7FdmRCRJuAthQTe5FE+wFjB3NzBTTGlZilg8tQtT9wRiZBEEQKOSisB21dPTHuA+Y4sqyMGPKgK9rPX1GMwFK/EjJyniuZ1i9RDry3TSApHQ7Aj3BGJ/YnNcTWNhlp/w+VvU8sip3aWfEQXB3/urzNcsOXHeLQy8NTOlEedAIgW5XufEK3o2QCOeK6yXabieckqN5ZGTqVUiPrrthojIH5/DQ5HAXt2ez0rRrrMjIKCyyoEeWzWru1UBF8rGojmBzNJfE2IniGYP9/8AoB/TDV8PSX4hFrz5zcoSR5VjkZ40HhVAXvS5tidrAIFeeF74m7Z6aur/ANBgEZU00fLD7xzjMP4CKIoO9LEK45iJ31svrRr22OElaJ5Ya4+F/icgzgHvMtTV5ofA32OhvYNgInZnLxL3qvuSEFG6FE2L5keJfviRncvlFsiME9AAWrzPn9sBY8zdl9njVVWtrGoglq5m3G/LnjyLPld1IBPMkkbfQE1gD2Q7WZd4xlfw8jiSRdJpRpI8I8PKjvfiBq8BuOcYkhkAhlKoNQJ6GvL1O36Yl5EtGpl7zLFAGH8MNqsigtlR1O5s4XZ9JjZWbmQRXQj/AE/bAcI+LCWVfxbzSRk+MK3i5EWL2sbdPPzwwzRo0f8AAdngNA/lbYVTdASw6WOWBXBOyU2bJGWjdwnzuBYX3PInyUbnDh224IMrl8rNl9441/Dy2OZUswZh5tbA9L0+WAb+ynE4jlRHEkVBQsndiRipF0JJGUAtz9OeHfhlR5ePUaCILJ9OZOKe7D8XkkkECuyx6b02qqu+7tWwAHMk2dhi60UABV5CgPbp/rgKe7JcSkglmEjSMkTMXsqqBSx/iFnrmSDtzsY3+IHbvKZhY0iZ2Clix0UCSAAPFz64AfFLtz+Ll7qPaGImvNzy1HbYfMAPIk8zskRZOSQ0iFvZdsB0nhUOTEbW7AIoj0s7HEvj+RpYpuSyDS3PmtH9UI+xxEzXCZohckTqPPSf6bYm5XiPeZWTLN4vErxn+VlvUB/iUnb0wHXhymWCbbcyq3/UK/8AtgVNFpkHthn7KZT+EzN8pPXp5Yh8byIPjUfKNj1PmcAMnzagliFOsUwB3+/liEubDECTUyA8hp1fcj225YjEVjFGAvfs9LBxXhbZON/EkKp/EFFXUWsmxO1g8umoYldi+yIyqoWkYSxWJUVm0XbWK/MLoltidK7gbYX/AICcNIlzMrXSxqFHqxbf7Kf+Y4t3Ow61K2RYwFPdsOB/g+HSxo2ps5nAS3Lwks6r9KH3wm8F4PHDnITmDqjD/IBrZ65DR1BO2/PDL8UuNyBocvIoDRnWa3HzeEj6D7nELvlMkc0ZezXyMkZB66pHBCDz2wHHjHw+lQSyrceXKNKgk2O24jZOaMNxv5DffDfxHITZnhcLxRmWVRFDMRWpkiYSK9HmRyNb4kx5jVJFA7l5JpFUI8kcxomzbxgKRpB6YslMsqg6VABJNDYb7f0GAS/h/FUuYVhuEA3BB5mxv74Zc1ApgokKCmk6uXLbf3xtFl1SUShaYrofzqwVsdaPI898bZmYqtMmtTtsf0IOA4Sxq0C6jaldDGx05NfKweuIo4zJltKyxvLGSFEsSluew1KLIPmCMSss0cI7vSqh7IQEm9j0PoDjfLLEmpUjUC7I/wBOX2rAAOK5fXNI5pAzeEEkGgqrZF7EkHbGYK8Q4YHIKkJt13vHmAWfijw6KLKNJAR3eacPSkadQViXWv5g1+4vrhE4P2+zUMax5V9JX+0VgrhzQWwpF0aJO92cGeMZgnguXQn5JGUD0pWA/wDscVlMab64C2uwPHZp87LPmNCHuljGhQn5+qqN9gd8d/iD2eWSVp9cml9/AquL2NfMCPr0rC/8M52k78mtSBCW/ujvHN+2n9cNHY3jcTZcd40iNEgUFG5rZ3cHmV2W+gAwCLlODZYk3mXsXsY0BJrl4pcO/BCmVyeYbJmWR3hDtIaBjNqFQIALOtn1bihvyIxwz/abKVqfMyupvwkBmYdNN3QP94dPXBHg/aBMzlZTDA0ccRjU6iC7gtZvSDQB0+fPpWAW+0rlsv3K5eNcw0QkleJEUt/FWgaWzQskKQL1GuWEngnDZMxmFy6jxMTqsE6QAWZioF7KDt1NDrixO0UBV8tOBsQYm9iNQsn/AAkfbBvgnBUy8bZsrpkmTSl2CqXqJ9C5A+gHngKg4jmwEUKbjRaQcrJ3LV0JJs77bC9sDeGyiORJpIxLGsg1IxID1TFbHQj9frg72jyscuYOkMrMbIQBgSd70kjSfOjXWsTcvwbvkEUSmgipqel1MCx1bE0PEAOZIUc8BeHCM1C+XQwKscTAFFAVRTAMNIXbkffADj2QJRsusfeLNLqkUEWIjuzLfW+XttiHwzLLDkFy7xmVFiUMQa3GptSHoQ5NE1Q+2HDKToVGmh4QOXQAUNv+3PAV3wXsY+WlzlMJIzliieEgsXYaVYEWCukHlRs8uQYs2JYODzrqLSRwyBW5mgT+oBYe2GhfO+mB3GuH97k54hsZInUe5B/qcB855DLh5hYsbnDnw3LSr8ndqPJ2r+mFLg8LkMVBuhVbdOh/3zx0yvC2le1FUaJtyT7kgAetHAP4izLeESx0ecetT+lEfriv+0WR7nOOAhj3DaDsRy/fn9cGe0vY5srNqUGWMqrr/aciBeruwGA1XzoVWIfF+DTiGKWVGVCwC6izaUayFOoagAbIvne2Am8M4hHoEQDCjvQ53vZr3w4djexC5s99Lf4dWrT1kI5rf8nQnqbAqrxW3CZZJM0iRXqkkAVQSN2Okcug2+mPqHLZVI0WOMUiDSAPTb/fufPAfJfaPhJy2bnhII7qRk38gxCn6rRw2fBng0GYz5WdBIEiaRA3y6lZNyOTUDdHbzBrE747cPVOILItXLEC4HRl8O/uug4W/h/x78JnIpqJCN4gNyUYaXAHU1R+gwH0nBw6OOR5EQK0layNtWm6JHK/ERftjsxxxyXEUnRZI2DJIupGHJh6eXsd/qDjoTgEH4mdimzarLECXiUqVHNlNHbzKnxV13HOsU8yMhaNwyupojfn7Y+mHXCxx3sLDPmFzIjR5dQ1rIzhHXYE+Dk4AFHkaAIrfAIPwu4Uf/FkNFhDExd+ahymnnyoFtPuMXeWvENI1UUihQBQAAGws1t035YE9pe1cWRiMspsnaNAfE5G9D033PQYBhO/+/1wodueOwrlnVJ4hPqVkAddQZWBugTy8jioe0XxBzWaYh5NK9I4yVXf0B8W3U4XTmzVVgHDKdqsyk5mZlnJ5mYjT9Kax9PtgpP8VZCbuFT1SpNPvr0A+XO8V0sxx1DBvm5+Y/r54C1+E9vi6XLAZXv5opIWWugpmBU+d88ZipJYNJpq9PbGYCys7lS/CoitbF3b0CogJ/b64rPMjfFmJnSOCxdNReMm6/Ov9FIrFcZ3ngLE+GeU0cN4jNW7hYl+g1N+ki4G8DyImgkRiabY1z/mu/cYYexeXrhcSAf24nc/9I2/+IDCvwmcxyHTtp3I5daG/wB8BzzPCcrl1cmR5JVNCNhW+1EkWCteKwQdtxh6+GmTJyk4I+Zfe2FvVew/UYrhYmeYluZfmSOvv6ViyOxjCJo07wk7lYwKvUCNTkHz28/KsBr2DzL8QlcOijJZZgdwdUjjdFJY7AAFiKH5Qdjjr287ZRqTG2pmPJRz35Cv6eeBPZftjFlMi2WClZVHeEV8+rcnULB5KB6bdMLfZeM5nP8AfSGxF/EY9NQ5fS9/pgJ8XZfNObbu8sG6OfGfdRuPriTJ2HzSj+DmEckVTkqPo3IY78V7UxwtqZJJbNahsB//AEfet+eJL/EXLxqmqJ2SQal07mgQtEmtRHPaxvWAzL9rHUrk84jQy6gCWrl+Wq2KnkCNsGYc60ayLvccukHlsRqGBXbNIc7kgyq6yxjVCWXS1cyhPVSL26H3wJ7H8RaeCQMbfSD76PELv+7YwFhcP47Zon03A35HB6HNrVnmN/f9fbFYZjNlTZ5c7FeVfb1wa4Zx0tEps3G4Un0fz+u2/ngK+z/D58g6iaMpqLMuorTb7kUeQsDejVbY9h47NIutXQMKCKwsAedWKJ6Xe2Hbt9xZY8vDKiQ98ssiGOVVkpW1eMI29WisD01YS+I9r554hG5jKE3oEUQQ0bFqqjl03wBAcY4h3bySTj+EAYtIQlTdVqXdVqwQdjY98dOG56bPku4ZgGj7wrp2FkiwSPCStGrNHYYAZKpToeCGI14THGEo+bMDq+l4sj4T8HH4XMsxBMjha8gi6r+7HkOmAVcpl4MjnE0ohClSdZopuTHNGbHUFJF3F7jZhVl8c7WacsHy9EzaljexpRyABfOyGPy9a9cVb8UuDsjRS0aAMdjodWob+oLV7YPp2cki4ZkzlW79XImkViojkZlAKG900gUtbl7/ADVgI3brsp3uVj8RE8DN3pbxa+8ol2IN2SvMXzrkMVsnAXQ6lki252+k+X5gvP0OLkm4ksuTEzmtcaLJ/dYXufQ3z9MIWd4WGbwuhvkQ6+frywDx8FRpys0ZcOVmFBbIXUu4DECydNmhV9TeLDbFU9g5Eh7yFZRIZaJ0AgIygn5j8x9tsWTwjiImTfZwBqHv1H1se94CU2NcdCuPNOAjO510OXU+WPnftt2jfN5uR22VSUjX+VQSAPe7J9Tj6PK198fMHaPLGPNTo3NZXB/5jgBo3xtWMBxIySKWGrAcoYWb5VY+wJxKl4ZMi62idV/mINfU9Prhv4JlJq/hFUXzYDy98HcrkidS5rOxdwwo6SKN7EFTVc7/ANawFefgu8rTqJUU3ocZg3NKI2KKmsKSA6yIQwHJhScjz33x5gGrtLws5Xh+UgfZ+61uP7zOzn6gsRis8+N/S8XF8WZTriG39mPrzv8AbFQcQG+At7sttkckw5JDZP8A8km33wjcfHc51wu1tY8qJu8MPCONNFw/KgAMND7H+7LJf6VhT43mWnlaZq3IGkDy2+2+A5ZOV+8Gjmdr26jpY54dMhLJHno4lYLTxq1X/d1XXOyeu2E/gOR1zIP724voN/bphm7G5gy8TEjfLrZzZ5VZFj/lwCfncwRNOD8yEx+2lip/bDf2B4MXyWYa9PeSBS3kFUMaJ8y3L0wsx5Q5rNZqQFQimSbxcqMtIoA5l2ZFA829MOX/AIsuU4fEkVEyvIxNVbKUjJrpZUnbACeMcCy+WRnzEk0o5iNWon3A8I58zjXP9rMjmoIoJsvLEsROl4jqaPp8pHynqLvywOzXagqr6gHLbb/t7bWfpjlw74htG+owxEEAEAEEhTY6kWPOsA45HsH3emQTyML1I1hkYDeiCoYHaqPL15YTuATPl5cwEoaSyWQDXjI69aBF4Y892u1kyR7LIfEBy1eYHTV+94WM1mP4slWBK3e+4Jr99RwB2Lj5oqb1DSVO1cwCKA6i/TzxyzXG+7UIqgBm3rnyJ9QLIU7cqwAbNBWkPMACvvWPHy+0YJoEk/YftvgIrZpjRfdnJLHmSSARZ9BYA98R5WIGx+mJecy9LRIGwqzvty5HAppTW+Al5PMMb8RFbD64ZeDdpnyuZyrKRVGNrsii9gkeYJP0wp5Rr2UWT0G9/Qb4L5ns7OIe/kQxonLXszbj5V59dyaHvgLnz3cZ7LlMwrxgnTIoolWXelPvRVgDscHeB8Py2Xy6wQqVjG9PuSSdRYk9bAPLyxVEfEGWN9LEuR8xY2AlVpP5eqj64M8P4wKDAkg7318zv54CLxCOXLO6TROkDSOqSEeBlZmKm9xyYc6PPCNxKPSxFcj58v8ATFoDi2taYBkk2KEbEHoRyP8AvlzxX/a6FVnYAUp3Wz0J5XzNGxfpgIvCeMMhWm3Q2v3BA3Hni0crxpYxFm0/s7Kv/gc6q9wxPtilFO+H3stnBNkczl2O4BYexGux/wASH74C6VYMLBsHlj0rhS+HXHBLk4dR8S3G1+acj9Vr7YcawEaZ6GKJ+MHDymeWStpowbHVl8B+tBfuMWr2q4VI0iTLJ3YiUlWrwqQCxaQeWw5eY8sL0/BcxxHKlMzpJjjE0bRf2hdtdIQwAXUAdv8AD1wFOcRyAiKAOHYxqzgckZt9Fg7kDTfkSRiZwzKeDWF1MeQq/r/piLHliPmFbVp3BB2uwd75+2JuUzzRjwmq5YDJcm8h0lGMhI3JIA9KqsH+G9g2ljlRX1zKLRU3UlT4kPWyLrluK64HZTtJN3gbZm5L4Rte23kel4PZX8ajMuXELPq1iXUdS8vCFvSovaiDf7gucQ4c6FO9/hkoKCqelqQQb3BFnzvGYPfEHJ5gPAZZBM7RWzomnfUQVIA5jzoX5YzAMXxCzPedy6/K8YZQegJNbHlYN4q7ifPbFm/EBO7ZI2PijiRT60u/64rTiY36XfTfrgHbhEPecLTSbMU0ikf4gjj2B8Z+mF/Pnxmt/EK+vQ/a8M/YGVVymaV70l4vF5bSLqHsav0wLzvDdMnTYkknrVih51XTAROCAKZWs+Ec/ex/lg72AjKThw3MqpWrNFl+Vh8vLe+l4B5DLlUJYMusDnYO12P0wa7P8QKZqJIjpUyLG5/mDeJvOhS1focA28c7AZaKWbNx2okXS8e3d27C5AOu4Hg5Bjq6Visu0+fkJQTbSBpLUEUlsAqAD5a00ReLt43lzmMtNCbBdSBp2Njf/hN7X0OKQ7aZE2swu22lsAHVvpevJ9LD0kWRTuowHLKZqEq3fx96NttRXkKsMDYI/XHuUm4XrH/4+Zc/yPOgX6lF1V6Xf74C5fiJX97xJXtDKAV1eFua9D611OAO8cniF9yNKWCAOQ2qgefSt8BM7n2kkj2AKJ3YA8lrc+9k4lpwXM5jLvJFEzJHRcILKrvVLzPI3Q2wCyspMgJ32wBOB6DHmAPvviTm5C8YdKtD8p8iN1PpiPk0tZTXX9K3x37PMok0nkeYI3wEHNZwOCsasrfnLEHSNrCnnv64aezPA0lKIzGMso0BmZVc72A2krYPTngNAqs0rCqLkb+Wmht9MWD2U4KmYg7rvQCFW42JoE+MMAflO/NcAW4f2R7pvGsn1ckf/VBjTtZw4DKSlQqnQfl5nblZs77eV4KZCLN5cBD/ABVA60T9D0288Cu3vHVXKO6jxCgFI/MTQvzAO+AUYMu0eXAYFfykEb897FarFURtzxAy+bK6l5UG2+hIP2xx7OTyzK3fFpCW3cqHcd5eliTvpLiiOVlfQjfMEtNp2YqTG7LVEsKra9x18sAX/Gsig7XsF8hZofayfoMc+0mVE8QZK1IGsciQCSftZwHlkZ8uigjUSos9AOZP7DHubZo4Bd6F+TfxMG5uQemodfPALRcdMF+y3ETHmF6CTwN7Gx/v3wKdgTYx3yhplOwIYbn3GAZ+wnGzFIEJpS4avUeE/pi4eAcXEgdAb0EFf8LgMB50CWHsuPn3h2Y0zWOVk/vh27CdowshLn5kjX7ar/S8BbUryAjkR6H9N/Plhb4T2oy0U8gdXhMmk29aAEXQtVsoochsN+WCWQ4iXVy5Nd4B7AlANvcH/mxXXbLPRHNSR3obV4W6E9V9PETfQ7ehADfixwiOHOEwmu+XvWAOwZmNkVyDfNXrfXCQZOhwQ44H1gsSQFCUTenT8q+2+3lgbsTvgJUT0LGx6YkZTMpymDyLd6Q2kWeuw3PviDGDYA6msWR2G+GcOdDNJPIAum1VVGpWFg6jZHJht5YCDBwqREQwZSZUkUMBpkkuxs1kdRR2x5i2806xlY3iKhFAQhrBUChRC8wAAQfTzxmAr74jSas5L/d22HoMVlxXY1/vnixe2S1PMPJq69ABt/niuOIrRr2wDv2IhLxTIvOUqgHrodh+oGOucgEuUkf/ANQBV/WtXpY0j6Y2+HzaXUgb99FXpeoEnb6fXEzNKIM3PCBSzFgt/lB1C/od/pgFMZrRDz36BupJJs+QG5+mDPZvI6JIr+aM6mvnZFm+mykc+pbAHOZcNKQlsqMwB9Q5ok8uQF4Z+G5RdrJJJ1HRW5O+nUdqIB8/KjgLLyWZ1FmXkRsDzPqfrvhR7VcA1vI0Y/tEdxspB5GaM9PF4ZF8pASKs2dyE5OjUAKvYFiDZ66mYnn7eQGJG7xhxVq915VpBA+jcvTAfN0iUSD02xI4enjBww9vOz/cZuQotRs5oeVhXA/5XX7YDZSKiNPMmvv6YBk7N9pHyuZMkUix6RpYSAlHWxsaI0kNdPYAPM0TTZ2p4TwzNZ1I0E8ObkNEwxAxkEX3rg0GWt9aEGr1bjCtwLhR0TP3ep8u6MrGqUSuoJYHZltHGijevBjs9wGfL8Wy8+aZgksh/igUveEsREeigvYqhzwA7i3YHMZLvC4WSE7d7GfCOgDDmh3A3BF9cLWT8MtHkbB9MfS+fhBU3RBU+EgEcqIIOxG1Vy39sUL227N/g8zHLGLy2Y8cLeV7mM+q3Q81I6hsAIyj6e9Ujax+xH9MMvB+BZjuznMpJciELJFe9BV0mr32IwsGWpZOXiUfWsEOz/aCbIziVSdDqAym6IHhH1peeAtHs38RIMwO6zBMM3Lxciffp7HAr4gZdnhKsVdTuGX08WkjmLH7Y7y8OynEo+9iUd5W45H9P3ws8Ri7rwyMzRL8w2DAcquq9LIOAWY5H7gvC7RyKpQlCRamrX22+hx0ygEfdleRAv3GCH4ERNUYZoZATGx53zZGY6VLC/mGxFHnYAzMxHZFFD5h1IB5enMn2wHsyNpKJ8xmZR6AFjf7YkwwwQqySyoHcUzuGY6eZVFG9+XIdbxAzMgBOmQJbCRmPOmRQwU8yQbxJyOXyosGZDq5lwGB363uf0wAmfJqHYxOJEBoNRU+lq24P745Hbn/AL9cWBw/s9k5mQRS6WsArG+oEEjUO7Yk8rqtwaPTCZ2h4eYJpE1a1DsFk/mAJAbyNgXgOOWI1GxXhPPp4WI/3646cLzdGL/Ff05f1OIBkpSR5fry/rjyPoBzqh9ScBbfB+MM6Q8wGIdzy5OSq/cA+2B3GezH4jN6JfCkh1WOe/le3PHkH8NcuoI2A6Dy/XDPxo6UikHRvL+vPAVp2v4HPw6UQ6zLE63GxG5ANMp32IJry3U1vgbnuyWYjQTLEzwHdZEGqh5OF3Qj1GL84twdMzFGxHiTxL9RTD2I6dKHljfg/DBHEEFWg8q2JPUb198B825eUahvvj6B+EeWf8M0jWFYKkdirVNZ1A9Qddf8JwdgyKagWiAPn4T+tf5YNRny5VgOWdMVjvAvpf6/0x5gdxLhvfykaiugDka53/l+uPcBVnbKUHMT1v8AxGP3P+XTFccSTxfUYfeOIySOjnxDwt5EqKPruQcInET4q9cA+/DyLU6j/wDfH+hJwf7bcHDyq6VqFjmATZLAf09sCPhmg79LO3fJ9yrf5DDhxWENId99X64BHyfZs/NQZdWoLqBUWS1n2JGxwy5PhgS2PMDb35k/0A6b46RxCrBPXb22sY6QTamI21WVA5HofbywHfLygabHLkAT0K72MTuETEnMQgjwSal9Rz+u1YBPmSrFWFeKr9tz15Ykyzd3mkkBsSqC3uPCf+nl74Ad22iR4reNzrVGL1smgvHqNAmzajfbYb7jAbhfZtE0kkG1sHah6j1w7caiEmVlHO45AOVbRq42PkyrRwgcJ7So0aq3i0jp99x9RgGzsnwtXfPxLppooh7f22k/Rqwy5zJrmsqyMKE8YewPlfY37hgpvzHrhS7CcQAzc+i9LLFYPvOennR+2G/J2Mui/mjFcufdvX6gfrgBGR7TkwKcwdLx6o5TsbZSFqudkNqHn9cSZIcoOH91nzGI0HiDmtJ1FlqjqDAEfLuNxgF23zAyYfMRnxggrY1Lq+VXK8mIVgK9AemB3ZXslBmNT52aPMNL4gFdwy6xqsDwkNuTuDywCd2q4LEGEuSmE8JNb7Oh38L2BzFkNQujyrcp2ZyUebyfctS5iFm0g82RiGFj0YuPtgx2t7CrlMjJJlI5GdJQGOst/DG5ZkPOiSLWtiSdsVvFxSSCSKSI6XUXtvz2/ocAzZXs7moCXyzkMhplBN/bHfifat5EYZyBVKjxOWKs1kClX8zb3Q6WemO0Ha1ZyJovBNydBvq/vADqMcu0v/iBIaJ5pUO+nuxaHqNkusBw4j8RO8VI0y6mKCMKFYkEKukAjfnY5jfc9CcQIOIrm/BHlWSVjsyO7D/iVroeoIo774AZrKSpvMGjJ/8AcQgk+dkAeWOcWcIP9qwrqt39N9sBL4jK4eOvC1FWBAPI8iDeJEWQeOISSGBUb5dcaEHdgTQFkiq+uG/s9LluKxvDmvBNCq9zmRswDbaW3pgrUaPQ0CKBwGfsrCZCjTSB4n7tlOlgpHLSSotHBsbCtS2DRoA5SGSmijUMOkchSSx1VGYg+dKQfKsFuLZ5s1lomcCRwe7aVaWwo8DFOeqiVYdNPXVeOf8A5VhbUEdGK7MHSit0fFoo15kBq64hSvJB3gUjcANycXyVrIokiwG32rc3eACzKQCpFHEzhMWqZB639t8Rcw9xIbsi1J9jY/Q/pgrwSMa5GJA0oAD/AImF/opwDe8l6bJsdNtutbYO8QzOqEKTZA2PXz+nLCjDMdgD9NvtywSy/Fi0YjZbo+E7Cv03wFs9msz3kK+37Y94pqjKyKL0MNQroxoj9b+mAnw/4jalD0J29t8M80YezzU+FvpYI/U4DrC40h03U8x+/wBRiRG4O48v6nATKyNlnKtZTr/Rvtz9cFUFEshseQ9MAPzfEO6newSGVSKH+K8Zgd2pXUyMp5gg16HGYCtO0jCSad9wC7OL6b8vrf6YRM8PF9cPnH5hqkJIJLna/XnhFzVaxuOY64B77E5gxMH/AJZEY+w2PvsTiwuJZWpJK5ggfrz/AExWPAyBFILHzL12+U19MWnxbNDd7A1LfK/mAI/rgAvD4gB6BnAvT0kYDl7csa52Jo2E1ULHsSefL+uNI5rsUrKWbwg0ed2L6i8T+HzJLURcG/lJ2N7+E31sDAQeLQa0Vx8xJYH/AAhdvrWOOfmEkEMqEHRIRfofFv5bhvtjSCYtrgJN2SouqYH1wO4XOGWeCxZS0W68SeLT/wBYv1GAY8rOJIhZ5yUb6iSJhWKYyGTcGgpNbE0dq254ezxJzkh3IQyExqoY7bvoJNEH81XewvCVPnjHNKupQRIwNEVeo3XpfLAPvwyIH4xnNMncsBe+3e3XrRII8jh+TNVJS7gKxI8/GpP9T9MVn2Iz4GUzh7xQZJEQC9708wfqf64bu0WeZFR0k7t6VtVHkxA6b1fPaqu8AN+IK98BHGY/Bv42CqKcKAzHbYHEPhuTeAxtG8ksxo6I9k22tmItk8qq/PAftksaZRmQh1cRkPqsMzSayb68j7Xhr+FcOYbLmWZgsLG41qmPLcny8hgD3DuyjSsJc5I8knQIxjRfLSinp5ne8bv8PMjqLPCrUxKg8lDblQBXhuyAbqzWDMucAAo7DpiG/ECeo++A75Th2WhAEUMaeWlFH61eCCZgdMAvxgJ3P643/GDYBgcAYniRxTqrDyYAj9bwv8Q+H2QlBDZdFJ6p4T+mJ340D0OO5zO12K98BXXEfg60QZsjOQSN1k6+moYQeMcLzmRn1ZlTU2xYeJT5b+Y/YnH0CM4DiPxDKpPGySKGQ8w2A+bpuIOk/eBjrXkfVeX06fXG0+f1d6PysoZfQMwevoxbbEztf2dbK5hxpcRg+FmFDfoG5HABZRXPnQ5j1P74DZz4GF9b/TBvhp0xjzc6j7CgP640j7E50rqGVmIZbB01fUGibo+2O0+WkgOiVHj0gABwy3XlfP6YCbHMAQPLrywf4XRFG9qJuuXOxhMlzN8iPfbBbgnHfC+pq0qBq5jc0Aev1GAaIuNNBJ3iHmNxR5Hbb9MPPZTjH8aaJzaySGRD08R1j9CNsVv+IUjxsoHnYoX1sbYsteA6oYpI9JdY1DaT+ZVCmj9P0wB2cgh1It0BKjz25DzvlWIXAJ2SCN3VkDrbowooxsk1zAuzXqMeHPkhS/hkTr5jlRxs/GhpurFb+2Ag9o9pBV7i/Cf1x5hezWcaU1qjCISE1nejvQreh6/TGYB2zOIZxmMwEuHl9cEH/oP2xmMwHMcx741HP/ixmMwHrfN9caRfP98ZjMBxj/r/AFxDzPzn3P74zGYCVk/kPviRneQ9sZjMBDj/ALFsFoPkX2xmMwGHGox7jMBocejGYzAbNjbGYzAeDG2PMZgIfFfk+owJj54zGYA/N85xw4t/Zj3OMxmAEpyxuvI4zGYDYfLg9kORx5jMB1n6+2IuMxmAjDHuMxmA/9k="/>
          <p:cNvSpPr>
            <a:spLocks noChangeAspect="1" noChangeArrowheads="1"/>
          </p:cNvSpPr>
          <p:nvPr/>
        </p:nvSpPr>
        <p:spPr bwMode="auto">
          <a:xfrm>
            <a:off x="384175" y="-4953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2" name="Picture 12" descr="https://encrypted-tbn3.gstatic.com/images?q=tbn:ANd9GcRNqBYEPHatdNJYmCoVHvNlBRWUt5sJXpD_G6T1dSGX9AbGR3K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04" y="1981200"/>
            <a:ext cx="3192496" cy="22479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https://encrypted-tbn1.gstatic.com/images?q=tbn:ANd9GcT2kJbL__lrYKnay4PFsxP9XOP1DerbVS2hws2aiEEyGkQAWYJ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89" y="4343400"/>
            <a:ext cx="4359186" cy="2321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6" descr="https://encrypted-tbn2.gstatic.com/images?q=tbn:ANd9GcQbZ9aV56kRJYXu5djA6yLjPHUl4yBQ5kcnO27GhfBeLOnBg2_-m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6" y="1905000"/>
            <a:ext cx="3035300" cy="23568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 descr="https://encrypted-tbn1.gstatic.com/images?q=tbn:ANd9GcSKxqzNEOftazbDGNoX5u7dBmsD7kDgShBY-1IhdoMVxsvMpDINI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343400"/>
            <a:ext cx="1914525" cy="23907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0" name="Picture 20" descr="https://encrypted-tbn1.gstatic.com/images?q=tbn:ANd9GcTGTVYsKR3dtZ0rFqw-0B6uhXzUYjpuvglbje0BWM4QlrMveSH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322862"/>
            <a:ext cx="1943100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2.gstatic.com/images?q=tbn:ANd9GcT3lwIu99ez3QisQVuqvpGossAPT5eQNcigzN2xos3ZYUYHw5gej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31112" r="10542" b="4443"/>
          <a:stretch/>
        </p:blipFill>
        <p:spPr bwMode="auto">
          <a:xfrm>
            <a:off x="6495607" y="2362200"/>
            <a:ext cx="219119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encrypted-tbn3.gstatic.com/images?q=tbn:ANd9GcSAG7OelaLr-6cdOeIrOuMn2jNBCSOLo9zd2MAYpZwlVLeYUg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19303"/>
            <a:ext cx="1276350" cy="13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6200"/>
            <a:ext cx="4817281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/>
              <a:t>The Box Lectures</a:t>
            </a:r>
          </a:p>
          <a:p>
            <a:r>
              <a:rPr lang="en-US" sz="4400" b="1" dirty="0" smtClean="0"/>
              <a:t>9/11	The Box</a:t>
            </a:r>
          </a:p>
          <a:p>
            <a:r>
              <a:rPr lang="en-US" sz="4400" b="1" dirty="0" smtClean="0"/>
              <a:t>10/2	In the Box</a:t>
            </a:r>
          </a:p>
          <a:p>
            <a:r>
              <a:rPr lang="en-US" sz="4400" b="1" dirty="0" smtClean="0"/>
              <a:t>10/23	Out the Box</a:t>
            </a:r>
          </a:p>
          <a:p>
            <a:r>
              <a:rPr lang="en-US" sz="4400" b="1" dirty="0" smtClean="0"/>
              <a:t>11/13	New Box</a:t>
            </a:r>
          </a:p>
          <a:p>
            <a:r>
              <a:rPr lang="en-US" sz="4400" b="1" dirty="0" smtClean="0"/>
              <a:t>12/4	No Box</a:t>
            </a:r>
            <a:endParaRPr lang="en-US" sz="4400" b="1" dirty="0"/>
          </a:p>
        </p:txBody>
      </p:sp>
      <p:pic>
        <p:nvPicPr>
          <p:cNvPr id="10242" name="Picture 2" descr="https://encrypted-tbn3.gstatic.com/images?q=tbn:ANd9GcTOt_xhXTiR5OpwsnKblAzBESdfpLYuu6EDJdXvkYdEYGYC7hXbZ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13" y="4800600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3.gstatic.com/images?q=tbn:ANd9GcQSKB6ISszMIXybr8xFA4cqAa4uk3YlUnpgBbXvuMCZIuk7GO4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38" y="4127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BDAAkGBwgHBgkIBwgKCgkLDRYPDQwMDRsUFRAWIB0iIiAdHx8kKDQsJCYxJx8fLT0tMTU3Ojo6Iys/RD84QzQ5Ojf/2wBDAQoKCg0MDRoPDxo3JR8lNzc3Nzc3Nzc3Nzc3Nzc3Nzc3Nzc3Nzc3Nzc3Nzc3Nzc3Nzc3Nzc3Nzc3Nzc3Nzc3Nzf/wAARCADCAQMDASIAAhEBAxEB/8QAHAAAAAcBAQAAAAAAAAAAAAAAAAIDBAUGBwEI/8QAPxAAAgEDAwIEAwUHAwMDBQAAAQIDAAQRBRIhBjETIkFRB2FxFCMygZEVQlKhscHRM2LhJDRyFkOTJVNzgqL/xAAUAQEAAAAAAAAAAAAAAAAAAAAA/8QAFBEBAAAAAAAAAAAAAAAAAAAAAP/aAAwDAQACEQMRAD8A085rgOO9GIzSZ70Bs/OuZI5BouaQvryGytJLm4cJHGpZiaCK6v6jh6f0xpnYGZuI09zWOjqaCW7eS/kLmQ5LZ7U26y1ybX9RllkJ8HOIkz2WoFdKWVTtkCN6BqC9+PpdzAJIbooy84PqKYLcLa3f2i1lYc84PpVCkE9pIY2LKR6A0omoXSdpT+fNBq1pq9vdR5kYK5HPNIagq5Ekb5X3BrM11O4/jwfcU4j1y8TA8U7fUUGgWV/JYTpcQTtvQ5Hm4PyrWNF1SHVrCK6gbhh5lzyp9RXnCPX5ACxjyBgH61b/AIbdWGz1lbaZsWt0cEE8K3oaDb81wsT60UMGGQaHpQBifQ0A5/OuHmik4NApu+ddDfOkq6DQK7vnXQ3zpEtXc0C++uk8U33UbJ9DQLBq6G+dJbjWc/E/q7U+m720XT2UI6ZbcuQTQaYG96Gawm0+MGrqT9otreQfIEGpiz+MKuQLiyA/8WoNcGWk3MeB2FKA1n1v8UNJJInjljYccc1OWXWuj3QBSfbkfvDFBZqKG8+0Z4Heo5dc09lyLlP1o0Oq2Tt/3EeT6bqCSzXc0hHPFIMpIp+hpUEe9Ab8zQouRQoEzRWFGopoE3YIpJIAHJNYt8Tetft12NM09ybaM/eMDw59vpVo+KvVMmm2P7PsmxLLxI4P4VrGY7dLhizP/OgnrS2ju7X7Su0ADBz70oloG/h3Y96R0VVjieHcQueOadwREzF2Y4B4xQNrzTY5UZbgKGxlTVf1bRbvS/Ca4idEmXdGWHcVqfS2hLrV6JJlzbwnL5H4vlVy6z6Xt9f0f7MEVZYhmE47fKg80sMHuD9K5nipfV9DuNPneJ1wUJBHtUSVYdwaBS1kSOdGmUtHnzAeopaOQRPmJ2yrZU9vXimlKRfiHOM0HpLoTW11zp63mLZnjUJKPUMKsRrDPhh1F+zNcW1mKpbXB2EAYAPoa3TuARQcFFIo2Oa4RQFzQJ9aGKGMnvQcrua5jnFA0BhRgaTFGBNAfdWI/HC58TXLWAHhIckfMmtsrAvi2z3PWTxJztjVfpQUZRk98UMc8ZNPorWOKYK2Jmxnj8NOIpTE4UqsWTgEKKBhLllUoJNyjzA5znnmuwX9zAcxysMe5qyw3LNEWjBGQPbNLRIkrZlhi2FsY2g0EbYdUXEMqG4LMo4ODVs03Xba6RZQ+CpxzUJP09YXTeUNbN7pyD+VQ2paFfafB4iP41vnO6PPl+ooNcstQieNJLe5UH2DU8/b88OfvX7Z78Vg9tqN3bn7uZwPbNTmn9UzxhhcOWzwM+1Bqp6qvv3Z2xQqlwa/ZPCrNOoJHIoUG855NRHUerLpVg0gG6VvKi57mpOeVYY2kkIVVGSTWV9Ta2+p3jOh+5TiMf3oKl1I8lzHLLcsXkdsuT61VoiqSKjZ55BBq23ytIrFhx6g9qhL2zRLmMpGFB9v7UD23j2oCgyPXmnum29zf38Fpaq2XbB57fOiQoGjSJQMnGB6mtT6H6bTSLQ3NyubqYZ83dB7UE9o2nQ6XYx20I7DzN/EfenxNFL0TJJ5oKL110ZPrN5FdaayK7cTBuAfnUZbfChJYgt9ejPtEn9zWnYo2ABQZ/afCbQIh981xMf9z4/pT+H4adMQkH7GzH5yN/mrjkfKitgAsxwByaCtR9BdNxMGXT13A5B3ng/rVliVYo1RM7VGBk0lNMsaKw8244UZ70bxU7FgCPQntQLZFcJFM5r2CKLeGD+XcAD3GeaVjmjdyqnnuaBbA70OKIxKqT6gZqPGoSOCVQDH86CQLDdjPJrj/iU49aTfG+Jvc/2pV+wPsaAxFGUAV30rtAx1jUItK06e8uD5I1zj1J9BXn7X7641zVpbjYUMpzgD+VX34qay0+oW+jW7nao3zYOOfQVX7CO2SPO0MQMGggY9GmWNBHG5J9F7n86ew6LJxGYgJM925q12TLhduAMcVPaXaiR/FdAxPY49KCkW+gsF5Vtvso704TSTGjKyjfnj2zWnQ6ZGgzsA+WKRn0uNlyqgEfKgzRLRyhDnGeOe+abyu1uwQMvP7vofrV6utNIjLCME5yeOc1XdQsU8XLoN2c5NBTtV0KK9ja405NlwOWhXs/09jVfk0jUY/wDUsblce8RrQzaSRuskGQM8jsQa07pS/j1OyENwi/aIhhw2Dke9B5pNpcKcGCUH/wATQr1edMsicm1hz/8AjH+KFBTevdfUf/TLaTzN/qkHsPaqNcIyWhdeSPQVEprR+3ytdqZHdixYmpSLWrOSPw5NuCMcUDVNTtgvhXSbQeM1NaD0jNr0X2iOVI7bcQshHJ+gqIGn2+pFls42kb/aO351p2gXf2DQ7S0ER8WKMKwPYGgS0bofTdMuY7qRpLiZOQX7A/SrOX/SoL7feMzM7KozxwKV/a6JzI6YHfmgf300sNoZY8bgyj8iQDTKKS62NcrKzGN3RkPYgNxx74o/7Ws3j2SPGVPueDUlCYnjDoFCtzxQR8M0xmEnPOFYBeOCR/ijSvcFvK0m3J4A9OP+aki6JjJAz2rhcerCgjPDumABMmdvv9f+KWkSeRiQjAFQCM9+f8U6+0RjPm7HHb1o/jJ/EP1oGskJksFikiDsFHlz6j500OnzOShY8pjex57Ef4qXBB7Vwj50EbNprzBQ7IqhCuFX3HP86WtrFIGVt2SoIHp3p6O9BsEdqBMkHgn60XyDsq/pRmaNAWYgD3NNU1Kye5+zpMpl/h5oFZm/CfZhSrcjikrph4R+WDS1AqDkCk7udLW2lnkOFRSxpRfwiqz8QLtoNG8JDgynB+goMY13U/tut3VwTl2ckkfWntpcnIXjGBxTaLSWlnMrd2/DxUrp+kr420kjIxQLw3qxTDcSKu3S1+kkqJvBGMAVB2+gxXEZDKCR6gc0pa6HNY3KvE7YyM4NBpWdwBA4ok21I8/ypjp8syJslPk9GY8ilXLMSWfI+RoGd6hdSFGKr9/aIYvMAQD3HerBNOqjaCD9ajLtVMTg4OefzoK88bhN8bAAj2/rS2g3v7O1OK6PkDPskXPG00pPGsaAqh8x9ef0qKu0KscMoH4ssO1BsynIBHINCo/RbgXOk2k27O6JeaFB50heOV2dwmATkkUhP4MkwS1PmJxtWnGn28t+SlvG0krngAcVcun+jBauLm+YNN6IB2oFOmLRtPsxEhILcs3uasdsJokIVmHPdh3pW309o1yBtXHf1pKfWdO02RYrubDEZG71oCva+JLvnu5GH8KimerWOnXEIilvZIiWByhwaRvOutKgmRI3U5PPyFEuNd6X19dl8u2TB86ttI+eaBOz6ZsvtCMNed4wwIjbBz/OtCt7ZDAoiYlMYGDWQdOw6Lca3bxjx3tPvMzM5wdp4Na1014g00CTO0MRGT6r6UDmVIYwBKwGAcbmxTdzacbrhPMOPvPSm+utDHqNm9yMxYYMMZ/lTK/ls4NShZos2z2x2gL27+lBLvJaWyhZZo038jL9xRZZ7GKMO8yqrjIOe9RB2RNpsksZdSG2pjJIp5qUix6hp8iwlgUbEQHf8qB0+s6fbhPEnA3KGGAe3vRtQ1eC1jgZFad5/wDSSLktURfR7upYt6bUmsmXaR2OKiNHmP2zRc5KLJLGM/WgsU/U1rFZQXSxuyysU29ipHcGjy64o1qPTliyJFB8TPuM1WUjWWSe2fO0agyAenKmu6dK09xZ3co2yC88H6ALigtupwrPHHCzldzjgetNrrSYRiWLKsh3ZJ7+ppXXfuoUuA2GibIrouReWYYnEbp5iPpQMo9bhvpBFboxVty7jxyBmpzP3YPuM1QdDnWPVFiGSskpKkenBFSvXmqarpnTqXOjpk/+9IF3GNMd8fWgt0Dhogc1kfxE6ytLrUjY2zjbbEqznsT6016V1nSb7TXPU+t3ou5N21ZJGSNR6YxxWd6nFFHOTDJuBJP4s/nmgulhq0MsSspBOQoAPOantPurOUttlUOsm0jPI4rL9G2fbkMlytuFBIZwSM+1c1OUi/laK48QMc70yBQbvbyxQod0iAD5jmpGxmgm8u5Wz8687i4jaD76SZ5T2YufLTnT7zVLSJrqwnuIokI3NuyKD0hJACvJ2+xqOvW48kwU545qhdM/Eq4jtSuvQOVCkxzIh+8+QHvVkser9C1cBo51STHMcvlYH86Bd5GJG4+vrRZJCPcA9/WncscM8e+F0f2waZyhg6oMn54oCykui7gCPkO1QepgNMAPKo9fnU+GDKeAMnGMd6jdQyI3IXcoOQcciguHTJI0K0GW4Q/1NCnHTEZ/YFluzkx55+poUGQdC6jbWtwY3wHc5HzrQrd5HUyKm8k8AVhi3DxPbSxykqrfp71r2mme9022ls7nwpVIPIyrD2oJLXlvxp8ktm4SRVz4Ugxu+hrCtV1O91S6zcFtykgKPSt51vTJbrSGltZDHewjxEZSSCR6EVG2Hw308RxTltzOA7kjuTzQZFY21pZTxyanazzwyQMCqHkSHtV/0fpW0sYND1ObTpXQxMZ1wWIJHGR+dWLVtHtNINrHaQRyXdzKEi8UeVfnipCDXLptFujJGkd7ayiEgDyk5ABFBHaPpK2Y0xY7Hw4mkkJAX8KntmrZoiSxWzwzKR4chCk+q+lVu+1y/Xpp7tZAt1DceHJgemak7G+n1O4IgnKpJbxyKB6HPNA+1e2kmvbCWJCwjc7se1E1GxebVbaVU3RiNkc+gzRb+OaO+t1F3KqTMQRnt9KmEQoiruJIGMnuaCrpaaisVkfsxaS1lbuwGV9Ke3sF9cyWdytuiTQsSUZ6i9XuLuOLVbaOVzL4qNFg8gH0FcuL2WWxnnDsM2UQ74wxbBoJC8tNTuJ4LsC3jljVlO5sgA+tN30OC30+CEXscN1BIZVlJH4j349qbJI46e1W1eVjJbPjcTzg0Xqa0t5NHsb1k+8Lxhm7kj2oHttpVpDbwGW+R5pbsT+IMYkYegp8On7cBQGYBbk3Ax/EfSmXUNokKaSbaNUjjulwB2Gas1BHX1ha3kgW6ZzxkLuIFGUWtrAtqgxHjGM5704meMSASKe3ekJmgVA6RiQFsZoG0IsIJXjigjSRAeAozTaWR7nTQJE2o4KlCM5HbmlbiX/qo3hgJDNh229hTeRt8YwThWYY/OgS0HRtKu9JNtdWNtIkbFdroDisC6oitoOoL+OyAW3WdhGB2Az6V6Bhd4dL1N4V86xEjnHO01itr08b2fMj5LPknP8AWgHQPTh1jUknnU/ZomB5HDn2q5dV9CafLqJaMPb+JCGBQeUMM9/5VbemNHtdPs4I7deBzwKf9XTRWulm4li8RYyC4Hfbnmg886/oV3odyIboBgwyrr2NIWF7cQERI4MTcNG4BUj6Gta1Ge21q0a2NvHcD91wRwPSq1pvQzJcmS9XdEeAANtBExdRapd2iQx2Ec3hACKSGMgp+QqVs+ntd1228S+0+3GPwuy+G/6j+9aR09pWnadAFtIkQfSpdmjHC4oMbfprrDRd0lkZGiU52rJu/kae6V1D1NCzfbNImnRR5jtII/WtOmnGCKalZJQQO3uBQQQ1ONIEu/ERomA8VDlXjPrketCV1uJCobIPY1L37aMtrjUUjwoO5m4NNNM1nQrq8h0+1sZQG/DKVIHH1oL/AKfD9nsYIv4IwP5UK4NRtgMeIB+VCgyP4pdI6Xo+kwXemQeCTNtcAkggiu/Dy+3W6xFsgDt7Vcfila/aekLk45iZXH61lfQd74N+YHYDJ4oNvh2snbgin8IAiVVGABioixkXwAxOfapS1bcpxQV3q2Pbf6ROR5UuMEgds0h1PdwNazW9tGTNFcRbwq/iJOf7VY9WsYdQtGgnJUE5DKcFSPUVGQaHaRQkSTSzOsolZ2bzEjtmgqYlMlvrcckLxH7THOIpByATUvoFsdP6pntufDaItEP9pOeKmXsdNmuJp5UUvOoWTJxuA7U4m8FZYriKNGcLtV/UCgT1ogT2LN6TcVK0y8US48RFODkZGcUr4r59KCv6zAw6msTg7JvxY7HFRskEsdnqUKht3ixxrkem7NXF/NgkLuHYkdqbTNKO358UFae0u4rnVrafMzXNqHDomASPT609v7W4uej7aNImM6rH5AOeDUi0k5OfEb6Yov3rjBkYD60CuqK76dAEgE0isjbC2MEev5U/+0wqvmlUfnULNARnLk596atAq+npQWFp4zJyuR2BorTgFVSElTk9sUpaDNtEePwAdqVx8/5UDKVp5IyqwbSRxmouKMqbuNxgiTd9MirDt45zTa4gRvEYDDYBJ96CMso99tqKMeHiK4/I1hNzrElgRDFlRk7ip+dbnGpga7cZx9nf+QzWC3NqlwTE8kcbyOWDOcc0Ft0j4ii1gQS7jIB3HoKvNl1Bp3UmlOdytuQ7xn+tZTpnSEM10sVxqEWHXgow7/rV56Y6HttImeWS7llDD8B8q/8ANBB9OvNpOrzQbW+yOdyFhj8q0ZDFNEJD5sj1pDVtHhvLQLGQHQ5U/Om9sksMaoTjHegPJcJCT4fHyokd8SCoIzTe95k8p83qB2pvGSr5IoHzSPIy+Y49cVL6QE7Ock1EQ5Pcd/SlIJXhuFnZWNupw5UE4HvQVnr5LnS+o7PUbWIz2WcSxlcqG+dXaA217YW2pRwojiMquFxjNPXisrq0kQASRSDnjOarmua7a6TFHYwKPIPw5/D9aCS8ZfUc0KoM3V58RsKMUKDTuulVuk9SDnA8E4+tYLp9tcQapDNCh571r/xK1NhbR6TbjdJccuB6KP8Amq7pFgWXEsQB7KSKC1aHdmW1RW7gYqy6fypqnRLHp6HKMMDhh2p/0Lrj6xJqC7QI7d1QEepxzQWx1BHIpsY4UJO7BIOeacu2FJxn5UlKsZDMUBIHagZSpaRbAUDBu1dnC+DGUXavcDFKeKhVQIue2COwrk5VoQyg7QeKBvGDnINOI3GcZpNB8sUGQAg4xQKXkwhtZJgA2xc4zTWyuHucJKYyzJuBjOcfI0y1zVbC1t2trqaPxJhsWPPJJ7VG2F/NpMG7VgkQDmJfDXOfXP0oLOI8KQwyRSWwA88USCdb2HxbaYSIfVaTeCZ+DuoDy7CSNwzTdzCf3k/WkJ9LMjAlmz9abRaK0fO9iPYmgstlNG1sm1gRjHFLeIvvTPTbdY7VVwOM4p14WQfeg60gxnNRN1qi/aXhQZGwHP50+ul2Qtj6VBm3VbrkcmL+9Alc3uYLv0ItZSM/+JrzzdztcTFmPHYfIV6KltFmWWIDmSF0B+qkVhmmWempPMurl9isVBTjGKCOt3MRcx3agqPLkHmrb0r8QLmw/wCk1bdPak+V/wB6P/Ip/aWvRrQgO6EAYLNjNSUGg9JXjGO3t/FYnvGx4P5UEho3WVldah9mSYMP3T71YmdZD4gXvxiqTqnRemWohutPDQSRtkjeTuqwWuoZt0jYENjvQPG2M7diaZujLKpKkYo4nCM3OST60Uy5zg+meaBx4qr37gVUdM62vLLqW8tJk8W0DbVjA7YqbubkZ4bntxTS16WtZbw3ZL+LI2cUDnXuq7uzjUafamISpuyBnGazy/vbi5kZ5TIZGOWJBr0bZ6fBDaRQ+Eh2KBytKHTbNvxW0Jz3ygoPL5afPY/pQr06dG04nJsrf/4xQoM40a7fWdduNQlj3CQ4QH91R2qzRWYMucDHbFVnoSKVbGOWYed0GcDFXKN41Tc7gY96BDUY1t7CRzjCoSc1AfB1vEtdVfGC9zu/lT7qrUIf2PdxrMA7RkDFRXwYfda3g528Y/U0GmEcUXaM5xzR/SuYoEioBJ2jPviiEBkxxil2HFI+4oEvBXOaDIgQnGcClaTuFPgybe+00GePa209zLK0Ss5YnceSead6pdm58BHXhR5sj17ZpvAHVj6HJzRpFJYse+aCW6SuNl1LB2DLn8xVqZdwqmdPhotWiJzhsqf0q6jtQNJBtJBpMhcfiH607ljWUYYdqZy2Csw2SFR7UDqzIMRAOcGlzVY1bqOHTZ/sNmBJcD8Xsn/NL2Op3Uyqzspz6YoJx13qQR3qJvYtl1FjOCGBzUpbzLOuRwR3FNNWntLSITXcioFJxk/Kgjo5Fhu4pJGCqrck9hWC9VMkXUepRQkNCLpiu3tjNbU19Zarb3KWdykjIpyoPI4rCda+71S5Oc7n3Z96Alvpl3dqzW0LOvccYq59KWWr6aAGttozwarOna7NZlHVfIvlI96vekdY200AicAFsUD+7F7ONoXJB5yaAR0lBlGMD0oza5AqZkwWxxioi/1tVkDL+H1oJOSYBj5wc+tMX1cRSEbgecEA1XbrWwm/a4B7jJqQ6Y0iXU5luZwTGCCAeAaCzaXatdt9olUqmfLn1+dWjRoDLqEa7cKp7n5UlCiwqq7QABwKmtBi3XUkv8K4H50E4BRsUAKrOpdc6Npt3JbXcxV0ODgZoLNihVNPxM6az/3Tf/GaFBBzXIEYit8RAdgOMUQSSuuSzc+rH+1M03bhtzj2H+adQHYVX39hmgjtciYabcyszE+GeD3PH8qe/Bz7tp4x2MIP86Q6jYJpUynnKEED+9G+FTkargHySQED8jQazjii96N2FFoBRGWlBRT64/KgTxXJF3IR7ig3i+6/pRfvfdKChldkkgYdmIz+dKKDyPTFTGtWzLB4jRgbJDyB3BqHz29zQLaWsh1CCRVJVXGcCroTg1XunIyTOEIAGKmmjlJ5lAA9NtAtyQfSk2AWNj7Ami+HKf8A3v8A+aRvkmSzmZZiWCHAwO+KDJunvHv9QubiUM8kkzt7nGeK0GzhaKMblYY9CKjunLWPSY1AXfO3mcgck1brZxcJl0A+VBDWuoLFrcNqeDNGx7+1ONb0w6kowkZYDgt3p5Jpdm91FdGICaLO1x6A96p3VWq6jNJLHpwaIRNkuHwTj+tBT5oX0DrOK3jEizSyqpT91g3fHyqF6g6K1ixuPtF/4awTXGyMh8s248ACtd6etbXqFLPWr2NXvLZWi3AcFge9Z/qGoX2sfE5LO9fNvYSv4UYGAAB3+tBT+rNB/YVykSSNLG3ZmGMH2qDVyAAGI5zxWkdc2wvIyMHg+U+zVmzoyOyuMMpwQaB5DqMiJsZ3YfWl7drvU7gW9qDluNzHsPmai0ALAE4BPetF0eysoLaMwwrkjlj3P86B7oPRNhAizX84uZ++FPlX6CrlbW6RIBAgVV4HHFNNIMYG1AoHyxmpi2tppH2wRswP72O1ASKAkjLEt86s2ixeHbnjGTTex0hlIe4Of9op9eXKWUUbMAELhPbvQc1W9TT9OubuUgLDGWP5CvK2p6jNqF/NO5OZJC3PzNbP8ate+xaFHp0D4kvT5sH9wd6xvQNNk1XVrWyjBLSuF4H60Fp0ToK+1LS7e8VcCVSRlfTJFCt90+yisrGC1iUBIkCAfShQZczMrA7Tntyacx72GSOP0FNYmcrzgHPp3pwFYHHuf3qCM6rkRNMcu2dxxgcCrN8NdKQaRpuoxcOBIr/ME1UOtI5kswrDkMN2TnHFaF8MjnpK1+TN/Wgtlc9a7QoBXO9GNFGfU0CZ+lcJxXS6+9c4I4oIPZNcpdxzbgACVB9PaoQR+JG7jvGN3A781crkEwSBRklTge9VHS5SBeRuORC3B9xQSvTXHjDPPBqbI5qu9NSbpmBxkpU7JvZcBtjZ4I5oDMwTucVF61cgL4CzhGK7yPUipNkD8nuPX2qhfE/RbnUbdLm3klAjXGUP4efUfMUDnQ9SGoXZt7K3OxT55T2x9fU1dI4xFEFQciqb0BbS29mst0hUsoSOMDhFA7n5mrDdR3UlwFtbhIk9TyT/AIoJMEn5fI1Quu0l02aO5iQOl0/hMPVWxwfpV9UHCjPYc59arPVFpdam22yZd1mRKEYZ3t6D9M0En0npiaXosEK/iceI/wD5HvWXXduYPinqsi+gyP8A9gK1/TJ3l0+3lkj8MugLL/Cfas16lgKfEWchcCaBWz78Y/tQHltTe5UjcG4xiq/1R0x03poU6rqrW124ysUSeIwHzHtVxur610DSZNSusZA2xr6s3oKx3qBXvJZNU8YzGZ8yEnkE/wBqCJmVFmdYn8RAxCvjG4e+K2DoPpi71HRYpnURRuOC7ZyKyi18CBBLNhmPZMdxWsfBnXprnUrrT9u22MYdPkw/4oNA0rpa1siHkdpX+fAH5VOxxpGoVFCgegrveujig78qgutl36C6g4bxY9p+e4VO1AdVtvighJwPEDH54oMq+K+j3dysOrIzSwxII3Gf9P5/Q0PgjozXGsS6lIv3dsu1Sf4jWg7Yri3eCdQ8cgwyt2Ip50TpVloVg9nan8cjPk9+fSgs2aFdxQoMwaNdpZf5Um7FXUDjjv60S0m3R4JGdvJNRGt6rI7tY6ZEZrkjP+1B7mgj+uL6CK1iQMN7PkqDk/nWgfCG8F30sQB/pzMtYDePcS3DG6ZmkDEHJ7Gt2+CsaxdLMMje87MRnnHFBoYoV2uUAoGhQoG8kCs3Oc0lLE4TEbnj0p22fSiY+YoGJmkhiLSrkDuar9vsk1ScghUkRwD9atFzAs8ZR/wnvik4rK3ij8NY1x68UFd6WH/UzEc7FxVijcOMsCp9qRttLgtJHlhDAt3GadBBjJ5oCLjBKNuzTDUHD20kKYLSeX6Zp64jiQ7QBmq31Jr2n9PxGa6dQ5UmNB3dvQUDebV1sZE03TYGuruIeZM4AX+Iml7KSafUZpJwBNFDuSNJMqCfXGBms50rqeW1FzMyILy+fPjSnyrn+wpnoVzq171ctpFqMkjlsl0OAVxmg3GC52WXjTsvlXLsO2fWqGvUr2Wr6jcKhkaafwooQeWCj+nzq2RNcfYbm3uoY2mQbwqniRa5N01p14wvghgnkXcWHpnvxQNo+rrK3t0F6jQk8e4FI6lYw6tcW2tWb70Cbc4PI5/zScnR+nXV3Ebi68SJW3Om7h/kflVvjjgSBYogojQYVR2AoKX1R08uo6RbSAEyW0mSPRge9ZJ1sYLO7XT7RVXaoabA/e9q3jqS7GldO3M4UuUQlVAyWPoP1rzVe/aZruWa8VxNIxZtwwSTQWTpjpL/ANS3UawN4SiPe6E9/pWp9MdPt05eW23aqbtrALjvVY+DEDyamWAOyGNiT9eAK12/tRcQFQPMOQaB4BQxRIGLRKWGGxyKMxAG5jgAZoCXEywQtLIQqqMkmqZdXjahcNM34c4UewpxrupG9m8CI5gXv7MaZQIQuDx9KBxFkfOlGkZHj2nGTRY+OM8iuSY3jHp60EjHqk4QDIOPehUaMkDFCgq03FpIw4IU4NRvTHmtmduWaQ5Y9zQoUFB1YAalNgD/AFT/AFrT/h27pFZbGZcjnBxnmhQoNdXsK560KFAKFChQcovrQoUBKKKFCg6fwH61wDihQoEpAMnj0rG/jWAdY07P8H96FCgo/UfEsAHA2nj86nfhNz1hFn/7Tf0oUKDdJgP2lCfUxMM/pTJnZj5mJ+poUKCItfLqEZXgtcEHHqOeKsE5KnynHHpQoUDJGaSYLIxcDOAxzVM+L8EI0uxkEUe/xSN20Zxj3oUKB58EAPst6cc+XmtRoUKAAc0w19iulTlSQdvpQoUFKtxkrnnmnsXfPrmhQoF4/wAB+ppGUnxHHyFChQGUnHehQoUH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BDAAkGBwgHBgkIBwgKCgkLDRYPDQwMDRsUFRAWIB0iIiAdHx8kKDQsJCYxJx8fLT0tMTU3Ojo6Iys/RD84QzQ5Ojf/2wBDAQoKCg0MDRoPDxo3JR8lNzc3Nzc3Nzc3Nzc3Nzc3Nzc3Nzc3Nzc3Nzc3Nzc3Nzc3Nzc3Nzc3Nzc3Nzc3Nzc3Nzf/wAARCADCAQMDASIAAhEBAxEB/8QAHAAAAAcBAQAAAAAAAAAAAAAAAAIDBAUGBwEI/8QAPxAAAgEDAwIEAwUHAwMDBQAAAQIDAAQRBRIhBjETIkFRB2FxFCMygZEVQlKhscHRM2LhJDRyFkOTJVNzgqL/xAAUAQEAAAAAAAAAAAAAAAAAAAAA/8QAFBEBAAAAAAAAAAAAAAAAAAAAAP/aAAwDAQACEQMRAD8A085rgOO9GIzSZ70Bs/OuZI5BouaQvryGytJLm4cJHGpZiaCK6v6jh6f0xpnYGZuI09zWOjqaCW7eS/kLmQ5LZ7U26y1ybX9RllkJ8HOIkz2WoFdKWVTtkCN6BqC9+PpdzAJIbooy84PqKYLcLa3f2i1lYc84PpVCkE9pIY2LKR6A0omoXSdpT+fNBq1pq9vdR5kYK5HPNIagq5Ekb5X3BrM11O4/jwfcU4j1y8TA8U7fUUGgWV/JYTpcQTtvQ5Hm4PyrWNF1SHVrCK6gbhh5lzyp9RXnCPX5ACxjyBgH61b/AIbdWGz1lbaZsWt0cEE8K3oaDb81wsT60UMGGQaHpQBifQ0A5/OuHmik4NApu+ddDfOkq6DQK7vnXQ3zpEtXc0C++uk8U33UbJ9DQLBq6G+dJbjWc/E/q7U+m720XT2UI6ZbcuQTQaYG96Gawm0+MGrqT9otreQfIEGpiz+MKuQLiyA/8WoNcGWk3MeB2FKA1n1v8UNJJInjljYccc1OWXWuj3QBSfbkfvDFBZqKG8+0Z4Heo5dc09lyLlP1o0Oq2Tt/3EeT6bqCSzXc0hHPFIMpIp+hpUEe9Ab8zQouRQoEzRWFGopoE3YIpJIAHJNYt8Tetft12NM09ybaM/eMDw59vpVo+KvVMmm2P7PsmxLLxI4P4VrGY7dLhizP/OgnrS2ju7X7Su0ADBz70oloG/h3Y96R0VVjieHcQueOadwREzF2Y4B4xQNrzTY5UZbgKGxlTVf1bRbvS/Ca4idEmXdGWHcVqfS2hLrV6JJlzbwnL5H4vlVy6z6Xt9f0f7MEVZYhmE47fKg80sMHuD9K5nipfV9DuNPneJ1wUJBHtUSVYdwaBS1kSOdGmUtHnzAeopaOQRPmJ2yrZU9vXimlKRfiHOM0HpLoTW11zp63mLZnjUJKPUMKsRrDPhh1F+zNcW1mKpbXB2EAYAPoa3TuARQcFFIo2Oa4RQFzQJ9aGKGMnvQcrua5jnFA0BhRgaTFGBNAfdWI/HC58TXLWAHhIckfMmtsrAvi2z3PWTxJztjVfpQUZRk98UMc8ZNPorWOKYK2Jmxnj8NOIpTE4UqsWTgEKKBhLllUoJNyjzA5znnmuwX9zAcxysMe5qyw3LNEWjBGQPbNLRIkrZlhi2FsY2g0EbYdUXEMqG4LMo4ODVs03Xba6RZQ+CpxzUJP09YXTeUNbN7pyD+VQ2paFfafB4iP41vnO6PPl+ooNcstQieNJLe5UH2DU8/b88OfvX7Z78Vg9tqN3bn7uZwPbNTmn9UzxhhcOWzwM+1Bqp6qvv3Z2xQqlwa/ZPCrNOoJHIoUG855NRHUerLpVg0gG6VvKi57mpOeVYY2kkIVVGSTWV9Ta2+p3jOh+5TiMf3oKl1I8lzHLLcsXkdsuT61VoiqSKjZ55BBq23ytIrFhx6g9qhL2zRLmMpGFB9v7UD23j2oCgyPXmnum29zf38Fpaq2XbB57fOiQoGjSJQMnGB6mtT6H6bTSLQ3NyubqYZ83dB7UE9o2nQ6XYx20I7DzN/EfenxNFL0TJJ5oKL110ZPrN5FdaayK7cTBuAfnUZbfChJYgt9ejPtEn9zWnYo2ABQZ/afCbQIh981xMf9z4/pT+H4adMQkH7GzH5yN/mrjkfKitgAsxwByaCtR9BdNxMGXT13A5B3ng/rVliVYo1RM7VGBk0lNMsaKw8244UZ70bxU7FgCPQntQLZFcJFM5r2CKLeGD+XcAD3GeaVjmjdyqnnuaBbA70OKIxKqT6gZqPGoSOCVQDH86CQLDdjPJrj/iU49aTfG+Jvc/2pV+wPsaAxFGUAV30rtAx1jUItK06e8uD5I1zj1J9BXn7X7641zVpbjYUMpzgD+VX34qay0+oW+jW7nao3zYOOfQVX7CO2SPO0MQMGggY9GmWNBHG5J9F7n86ew6LJxGYgJM925q12TLhduAMcVPaXaiR/FdAxPY49KCkW+gsF5Vtvso704TSTGjKyjfnj2zWnQ6ZGgzsA+WKRn0uNlyqgEfKgzRLRyhDnGeOe+abyu1uwQMvP7vofrV6utNIjLCME5yeOc1XdQsU8XLoN2c5NBTtV0KK9ja405NlwOWhXs/09jVfk0jUY/wDUsblce8RrQzaSRuskGQM8jsQa07pS/j1OyENwi/aIhhw2Dke9B5pNpcKcGCUH/wATQr1edMsicm1hz/8AjH+KFBTevdfUf/TLaTzN/qkHsPaqNcIyWhdeSPQVEprR+3ytdqZHdixYmpSLWrOSPw5NuCMcUDVNTtgvhXSbQeM1NaD0jNr0X2iOVI7bcQshHJ+gqIGn2+pFls42kb/aO351p2gXf2DQ7S0ER8WKMKwPYGgS0bofTdMuY7qRpLiZOQX7A/SrOX/SoL7feMzM7KozxwKV/a6JzI6YHfmgf300sNoZY8bgyj8iQDTKKS62NcrKzGN3RkPYgNxx74o/7Ws3j2SPGVPueDUlCYnjDoFCtzxQR8M0xmEnPOFYBeOCR/ijSvcFvK0m3J4A9OP+aki6JjJAz2rhcerCgjPDumABMmdvv9f+KWkSeRiQjAFQCM9+f8U6+0RjPm7HHb1o/jJ/EP1oGskJksFikiDsFHlz6j500OnzOShY8pjex57Ef4qXBB7Vwj50EbNprzBQ7IqhCuFX3HP86WtrFIGVt2SoIHp3p6O9BsEdqBMkHgn60XyDsq/pRmaNAWYgD3NNU1Kye5+zpMpl/h5oFZm/CfZhSrcjikrph4R+WDS1AqDkCk7udLW2lnkOFRSxpRfwiqz8QLtoNG8JDgynB+goMY13U/tut3VwTl2ckkfWntpcnIXjGBxTaLSWlnMrd2/DxUrp+kr420kjIxQLw3qxTDcSKu3S1+kkqJvBGMAVB2+gxXEZDKCR6gc0pa6HNY3KvE7YyM4NBpWdwBA4ok21I8/ypjp8syJslPk9GY8ilXLMSWfI+RoGd6hdSFGKr9/aIYvMAQD3HerBNOqjaCD9ajLtVMTg4OefzoK88bhN8bAAj2/rS2g3v7O1OK6PkDPskXPG00pPGsaAqh8x9ef0qKu0KscMoH4ssO1BsynIBHINCo/RbgXOk2k27O6JeaFB50heOV2dwmATkkUhP4MkwS1PmJxtWnGn28t+SlvG0krngAcVcun+jBauLm+YNN6IB2oFOmLRtPsxEhILcs3uasdsJokIVmHPdh3pW309o1yBtXHf1pKfWdO02RYrubDEZG71oCva+JLvnu5GH8KimerWOnXEIilvZIiWByhwaRvOutKgmRI3U5PPyFEuNd6X19dl8u2TB86ttI+eaBOz6ZsvtCMNed4wwIjbBz/OtCt7ZDAoiYlMYGDWQdOw6Lca3bxjx3tPvMzM5wdp4Na1014g00CTO0MRGT6r6UDmVIYwBKwGAcbmxTdzacbrhPMOPvPSm+utDHqNm9yMxYYMMZ/lTK/ls4NShZos2z2x2gL27+lBLvJaWyhZZo038jL9xRZZ7GKMO8yqrjIOe9RB2RNpsksZdSG2pjJIp5qUix6hp8iwlgUbEQHf8qB0+s6fbhPEnA3KGGAe3vRtQ1eC1jgZFad5/wDSSLktURfR7upYt6bUmsmXaR2OKiNHmP2zRc5KLJLGM/WgsU/U1rFZQXSxuyysU29ipHcGjy64o1qPTliyJFB8TPuM1WUjWWSe2fO0agyAenKmu6dK09xZ3co2yC88H6ALigtupwrPHHCzldzjgetNrrSYRiWLKsh3ZJ7+ppXXfuoUuA2GibIrouReWYYnEbp5iPpQMo9bhvpBFboxVty7jxyBmpzP3YPuM1QdDnWPVFiGSskpKkenBFSvXmqarpnTqXOjpk/+9IF3GNMd8fWgt0Dhogc1kfxE6ytLrUjY2zjbbEqznsT6016V1nSb7TXPU+t3ou5N21ZJGSNR6YxxWd6nFFHOTDJuBJP4s/nmgulhq0MsSspBOQoAPOantPurOUttlUOsm0jPI4rL9G2fbkMlytuFBIZwSM+1c1OUi/laK48QMc70yBQbvbyxQod0iAD5jmpGxmgm8u5Wz8687i4jaD76SZ5T2YufLTnT7zVLSJrqwnuIokI3NuyKD0hJACvJ2+xqOvW48kwU545qhdM/Eq4jtSuvQOVCkxzIh+8+QHvVkser9C1cBo51STHMcvlYH86Bd5GJG4+vrRZJCPcA9/WncscM8e+F0f2waZyhg6oMn54oCykui7gCPkO1QepgNMAPKo9fnU+GDKeAMnGMd6jdQyI3IXcoOQcciguHTJI0K0GW4Q/1NCnHTEZ/YFluzkx55+poUGQdC6jbWtwY3wHc5HzrQrd5HUyKm8k8AVhi3DxPbSxykqrfp71r2mme9022ls7nwpVIPIyrD2oJLXlvxp8ktm4SRVz4Ugxu+hrCtV1O91S6zcFtykgKPSt51vTJbrSGltZDHewjxEZSSCR6EVG2Hw308RxTltzOA7kjuTzQZFY21pZTxyanazzwyQMCqHkSHtV/0fpW0sYND1ObTpXQxMZ1wWIJHGR+dWLVtHtNINrHaQRyXdzKEi8UeVfnipCDXLptFujJGkd7ayiEgDyk5ABFBHaPpK2Y0xY7Hw4mkkJAX8KntmrZoiSxWzwzKR4chCk+q+lVu+1y/Xpp7tZAt1DceHJgemak7G+n1O4IgnKpJbxyKB6HPNA+1e2kmvbCWJCwjc7se1E1GxebVbaVU3RiNkc+gzRb+OaO+t1F3KqTMQRnt9KmEQoiruJIGMnuaCrpaaisVkfsxaS1lbuwGV9Ke3sF9cyWdytuiTQsSUZ6i9XuLuOLVbaOVzL4qNFg8gH0FcuL2WWxnnDsM2UQ74wxbBoJC8tNTuJ4LsC3jljVlO5sgA+tN30OC30+CEXscN1BIZVlJH4j349qbJI46e1W1eVjJbPjcTzg0Xqa0t5NHsb1k+8Lxhm7kj2oHttpVpDbwGW+R5pbsT+IMYkYegp8On7cBQGYBbk3Ax/EfSmXUNokKaSbaNUjjulwB2Gas1BHX1ha3kgW6ZzxkLuIFGUWtrAtqgxHjGM5704meMSASKe3ekJmgVA6RiQFsZoG0IsIJXjigjSRAeAozTaWR7nTQJE2o4KlCM5HbmlbiX/qo3hgJDNh229hTeRt8YwThWYY/OgS0HRtKu9JNtdWNtIkbFdroDisC6oitoOoL+OyAW3WdhGB2Az6V6Bhd4dL1N4V86xEjnHO01itr08b2fMj5LPknP8AWgHQPTh1jUknnU/ZomB5HDn2q5dV9CafLqJaMPb+JCGBQeUMM9/5VbemNHtdPs4I7deBzwKf9XTRWulm4li8RYyC4Hfbnmg886/oV3odyIboBgwyrr2NIWF7cQERI4MTcNG4BUj6Gta1Ge21q0a2NvHcD91wRwPSq1pvQzJcmS9XdEeAANtBExdRapd2iQx2Ec3hACKSGMgp+QqVs+ntd1228S+0+3GPwuy+G/6j+9aR09pWnadAFtIkQfSpdmjHC4oMbfprrDRd0lkZGiU52rJu/kae6V1D1NCzfbNImnRR5jtII/WtOmnGCKalZJQQO3uBQQQ1ONIEu/ERomA8VDlXjPrketCV1uJCobIPY1L37aMtrjUUjwoO5m4NNNM1nQrq8h0+1sZQG/DKVIHH1oL/AKfD9nsYIv4IwP5UK4NRtgMeIB+VCgyP4pdI6Xo+kwXemQeCTNtcAkggiu/Dy+3W6xFsgDt7Vcfila/aekLk45iZXH61lfQd74N+YHYDJ4oNvh2snbgin8IAiVVGABioixkXwAxOfapS1bcpxQV3q2Pbf6ROR5UuMEgds0h1PdwNazW9tGTNFcRbwq/iJOf7VY9WsYdQtGgnJUE5DKcFSPUVGQaHaRQkSTSzOsolZ2bzEjtmgqYlMlvrcckLxH7THOIpByATUvoFsdP6pntufDaItEP9pOeKmXsdNmuJp5UUvOoWTJxuA7U4m8FZYriKNGcLtV/UCgT1ogT2LN6TcVK0y8US48RFODkZGcUr4r59KCv6zAw6msTg7JvxY7HFRskEsdnqUKht3ixxrkem7NXF/NgkLuHYkdqbTNKO358UFae0u4rnVrafMzXNqHDomASPT609v7W4uej7aNImM6rH5AOeDUi0k5OfEb6Yov3rjBkYD60CuqK76dAEgE0isjbC2MEev5U/+0wqvmlUfnULNARnLk596atAq+npQWFp4zJyuR2BorTgFVSElTk9sUpaDNtEePwAdqVx8/5UDKVp5IyqwbSRxmouKMqbuNxgiTd9MirDt45zTa4gRvEYDDYBJ96CMso99tqKMeHiK4/I1hNzrElgRDFlRk7ip+dbnGpga7cZx9nf+QzWC3NqlwTE8kcbyOWDOcc0Ft0j4ii1gQS7jIB3HoKvNl1Bp3UmlOdytuQ7xn+tZTpnSEM10sVxqEWHXgow7/rV56Y6HttImeWS7llDD8B8q/8ANBB9OvNpOrzQbW+yOdyFhj8q0ZDFNEJD5sj1pDVtHhvLQLGQHQ5U/Om9sksMaoTjHegPJcJCT4fHyokd8SCoIzTe95k8p83qB2pvGSr5IoHzSPIy+Y49cVL6QE7Ock1EQ5Pcd/SlIJXhuFnZWNupw5UE4HvQVnr5LnS+o7PUbWIz2WcSxlcqG+dXaA217YW2pRwojiMquFxjNPXisrq0kQASRSDnjOarmua7a6TFHYwKPIPw5/D9aCS8ZfUc0KoM3V58RsKMUKDTuulVuk9SDnA8E4+tYLp9tcQapDNCh571r/xK1NhbR6TbjdJccuB6KP8Amq7pFgWXEsQB7KSKC1aHdmW1RW7gYqy6fypqnRLHp6HKMMDhh2p/0Lrj6xJqC7QI7d1QEepxzQWx1BHIpsY4UJO7BIOeacu2FJxn5UlKsZDMUBIHagZSpaRbAUDBu1dnC+DGUXavcDFKeKhVQIue2COwrk5VoQyg7QeKBvGDnINOI3GcZpNB8sUGQAg4xQKXkwhtZJgA2xc4zTWyuHucJKYyzJuBjOcfI0y1zVbC1t2trqaPxJhsWPPJJ7VG2F/NpMG7VgkQDmJfDXOfXP0oLOI8KQwyRSWwA88USCdb2HxbaYSIfVaTeCZ+DuoDy7CSNwzTdzCf3k/WkJ9LMjAlmz9abRaK0fO9iPYmgstlNG1sm1gRjHFLeIvvTPTbdY7VVwOM4p14WQfeg60gxnNRN1qi/aXhQZGwHP50+ul2Qtj6VBm3VbrkcmL+9Alc3uYLv0ItZSM/+JrzzdztcTFmPHYfIV6KltFmWWIDmSF0B+qkVhmmWempPMurl9isVBTjGKCOt3MRcx3agqPLkHmrb0r8QLmw/wCk1bdPak+V/wB6P/Ip/aWvRrQgO6EAYLNjNSUGg9JXjGO3t/FYnvGx4P5UEho3WVldah9mSYMP3T71YmdZD4gXvxiqTqnRemWohutPDQSRtkjeTuqwWuoZt0jYENjvQPG2M7diaZujLKpKkYo4nCM3OST60Uy5zg+meaBx4qr37gVUdM62vLLqW8tJk8W0DbVjA7YqbubkZ4bntxTS16WtZbw3ZL+LI2cUDnXuq7uzjUafamISpuyBnGazy/vbi5kZ5TIZGOWJBr0bZ6fBDaRQ+Eh2KBytKHTbNvxW0Jz3ygoPL5afPY/pQr06dG04nJsrf/4xQoM40a7fWdduNQlj3CQ4QH91R2qzRWYMucDHbFVnoSKVbGOWYed0GcDFXKN41Tc7gY96BDUY1t7CRzjCoSc1AfB1vEtdVfGC9zu/lT7qrUIf2PdxrMA7RkDFRXwYfda3g528Y/U0GmEcUXaM5xzR/SuYoEioBJ2jPviiEBkxxil2HFI+4oEvBXOaDIgQnGcClaTuFPgybe+00GePa209zLK0Ss5YnceSead6pdm58BHXhR5sj17ZpvAHVj6HJzRpFJYse+aCW6SuNl1LB2DLn8xVqZdwqmdPhotWiJzhsqf0q6jtQNJBtJBpMhcfiH607ljWUYYdqZy2Csw2SFR7UDqzIMRAOcGlzVY1bqOHTZ/sNmBJcD8Xsn/NL2Op3Uyqzspz6YoJx13qQR3qJvYtl1FjOCGBzUpbzLOuRwR3FNNWntLSITXcioFJxk/Kgjo5Fhu4pJGCqrck9hWC9VMkXUepRQkNCLpiu3tjNbU19Zarb3KWdykjIpyoPI4rCda+71S5Oc7n3Z96Alvpl3dqzW0LOvccYq59KWWr6aAGttozwarOna7NZlHVfIvlI96vekdY200AicAFsUD+7F7ONoXJB5yaAR0lBlGMD0oza5AqZkwWxxioi/1tVkDL+H1oJOSYBj5wc+tMX1cRSEbgecEA1XbrWwm/a4B7jJqQ6Y0iXU5luZwTGCCAeAaCzaXatdt9olUqmfLn1+dWjRoDLqEa7cKp7n5UlCiwqq7QABwKmtBi3XUkv8K4H50E4BRsUAKrOpdc6Npt3JbXcxV0ODgZoLNihVNPxM6az/3Tf/GaFBBzXIEYit8RAdgOMUQSSuuSzc+rH+1M03bhtzj2H+adQHYVX39hmgjtciYabcyszE+GeD3PH8qe/Bz7tp4x2MIP86Q6jYJpUynnKEED+9G+FTkargHySQED8jQazjii96N2FFoBRGWlBRT64/KgTxXJF3IR7ig3i+6/pRfvfdKChldkkgYdmIz+dKKDyPTFTGtWzLB4jRgbJDyB3BqHz29zQLaWsh1CCRVJVXGcCroTg1XunIyTOEIAGKmmjlJ5lAA9NtAtyQfSk2AWNj7Ami+HKf8A3v8A+aRvkmSzmZZiWCHAwO+KDJunvHv9QubiUM8kkzt7nGeK0GzhaKMblYY9CKjunLWPSY1AXfO3mcgck1brZxcJl0A+VBDWuoLFrcNqeDNGx7+1ONb0w6kowkZYDgt3p5Jpdm91FdGICaLO1x6A96p3VWq6jNJLHpwaIRNkuHwTj+tBT5oX0DrOK3jEizSyqpT91g3fHyqF6g6K1ixuPtF/4awTXGyMh8s248ACtd6etbXqFLPWr2NXvLZWi3AcFge9Z/qGoX2sfE5LO9fNvYSv4UYGAAB3+tBT+rNB/YVykSSNLG3ZmGMH2qDVyAAGI5zxWkdc2wvIyMHg+U+zVmzoyOyuMMpwQaB5DqMiJsZ3YfWl7drvU7gW9qDluNzHsPmai0ALAE4BPetF0eysoLaMwwrkjlj3P86B7oPRNhAizX84uZ++FPlX6CrlbW6RIBAgVV4HHFNNIMYG1AoHyxmpi2tppH2wRswP72O1ASKAkjLEt86s2ixeHbnjGTTex0hlIe4Of9op9eXKWUUbMAELhPbvQc1W9TT9OubuUgLDGWP5CvK2p6jNqF/NO5OZJC3PzNbP8ate+xaFHp0D4kvT5sH9wd6xvQNNk1XVrWyjBLSuF4H60Fp0ToK+1LS7e8VcCVSRlfTJFCt90+yisrGC1iUBIkCAfShQZczMrA7Tntyacx72GSOP0FNYmcrzgHPp3pwFYHHuf3qCM6rkRNMcu2dxxgcCrN8NdKQaRpuoxcOBIr/ME1UOtI5kswrDkMN2TnHFaF8MjnpK1+TN/Wgtlc9a7QoBXO9GNFGfU0CZ+lcJxXS6+9c4I4oIPZNcpdxzbgACVB9PaoQR+JG7jvGN3A781crkEwSBRklTge9VHS5SBeRuORC3B9xQSvTXHjDPPBqbI5qu9NSbpmBxkpU7JvZcBtjZ4I5oDMwTucVF61cgL4CzhGK7yPUipNkD8nuPX2qhfE/RbnUbdLm3klAjXGUP4efUfMUDnQ9SGoXZt7K3OxT55T2x9fU1dI4xFEFQciqb0BbS29mst0hUsoSOMDhFA7n5mrDdR3UlwFtbhIk9TyT/AIoJMEn5fI1Quu0l02aO5iQOl0/hMPVWxwfpV9UHCjPYc59arPVFpdam22yZd1mRKEYZ3t6D9M0En0npiaXosEK/iceI/wD5HvWXXduYPinqsi+gyP8A9gK1/TJ3l0+3lkj8MugLL/Cfas16lgKfEWchcCaBWz78Y/tQHltTe5UjcG4xiq/1R0x03poU6rqrW124ysUSeIwHzHtVxur610DSZNSusZA2xr6s3oKx3qBXvJZNU8YzGZ8yEnkE/wBqCJmVFmdYn8RAxCvjG4e+K2DoPpi71HRYpnURRuOC7ZyKyi18CBBLNhmPZMdxWsfBnXprnUrrT9u22MYdPkw/4oNA0rpa1siHkdpX+fAH5VOxxpGoVFCgegrveujig78qgutl36C6g4bxY9p+e4VO1AdVtvighJwPEDH54oMq+K+j3dysOrIzSwxII3Gf9P5/Q0PgjozXGsS6lIv3dsu1Sf4jWg7Yri3eCdQ8cgwyt2Ip50TpVloVg9nan8cjPk9+fSgs2aFdxQoMwaNdpZf5Um7FXUDjjv60S0m3R4JGdvJNRGt6rI7tY6ZEZrkjP+1B7mgj+uL6CK1iQMN7PkqDk/nWgfCG8F30sQB/pzMtYDePcS3DG6ZmkDEHJ7Gt2+CsaxdLMMje87MRnnHFBoYoV2uUAoGhQoG8kCs3Oc0lLE4TEbnj0p22fSiY+YoGJmkhiLSrkDuar9vsk1ScghUkRwD9atFzAs8ZR/wnvik4rK3ij8NY1x68UFd6WH/UzEc7FxVijcOMsCp9qRttLgtJHlhDAt3GadBBjJ5oCLjBKNuzTDUHD20kKYLSeX6Zp64jiQ7QBmq31Jr2n9PxGa6dQ5UmNB3dvQUDebV1sZE03TYGuruIeZM4AX+Iml7KSafUZpJwBNFDuSNJMqCfXGBms50rqeW1FzMyILy+fPjSnyrn+wpnoVzq171ctpFqMkjlsl0OAVxmg3GC52WXjTsvlXLsO2fWqGvUr2Wr6jcKhkaafwooQeWCj+nzq2RNcfYbm3uoY2mQbwqniRa5N01p14wvghgnkXcWHpnvxQNo+rrK3t0F6jQk8e4FI6lYw6tcW2tWb70Cbc4PI5/zScnR+nXV3Ebi68SJW3Om7h/kflVvjjgSBYogojQYVR2AoKX1R08uo6RbSAEyW0mSPRge9ZJ1sYLO7XT7RVXaoabA/e9q3jqS7GldO3M4UuUQlVAyWPoP1rzVe/aZruWa8VxNIxZtwwSTQWTpjpL/ANS3UawN4SiPe6E9/pWp9MdPt05eW23aqbtrALjvVY+DEDyamWAOyGNiT9eAK12/tRcQFQPMOQaB4BQxRIGLRKWGGxyKMxAG5jgAZoCXEywQtLIQqqMkmqZdXjahcNM34c4UewpxrupG9m8CI5gXv7MaZQIQuDx9KBxFkfOlGkZHj2nGTRY+OM8iuSY3jHp60EjHqk4QDIOPehUaMkDFCgq03FpIw4IU4NRvTHmtmduWaQ5Y9zQoUFB1YAalNgD/AFT/AFrT/h27pFZbGZcjnBxnmhQoNdXsK560KFAKFChQcovrQoUBKKKFCg6fwH61wDihQoEpAMnj0rG/jWAdY07P8H96FCgo/UfEsAHA2nj86nfhNz1hFn/7Tf0oUKDdJgP2lCfUxMM/pTJnZj5mJ+poUKCItfLqEZXgtcEHHqOeKsE5KnynHHpQoUDJGaSYLIxcDOAxzVM+L8EI0uxkEUe/xSN20Zxj3oUKB58EAPst6cc+XmtRoUKAAc0w19iulTlSQdvpQoUFKtxkrnnmnsXfPrmhQoF4/wAB+ppGUnxHHyFChQGUnHehQoUH/9k=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https://encrypted-tbn0.gstatic.com/images?q=tbn:ANd9GcR3mEp1n-dlcCGcdyksYUi-QDpVmBlrEfik20xCxqYQfoSEbVh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49701"/>
            <a:ext cx="3009900" cy="19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encrypted-tbn1.gstatic.com/images?q=tbn:ANd9GcTxQjHm7jG8L1UlqlkaVml2wnqaO2OEQ0eJcposkHjN2guxsBs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9" y="4390029"/>
            <a:ext cx="3138791" cy="23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encrypted-tbn0.gstatic.com/images?q=tbn:ANd9GcTE9LW74YPDXmQNwlXAC9_GDY1JQ1lYDVxax2_I7xuIFjIIU7U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1524000" cy="16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https://encrypted-tbn2.gstatic.com/images?q=tbn:ANd9GcQbZTdSG5WJi6H0hRDKHJP6thKG0Z3gR4UWy8O55ll0o0YI9zr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199"/>
            <a:ext cx="1394838" cy="184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52165" y="18288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2012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encrypted-tbn3.gstatic.com/images?q=tbn:ANd9GcSXpCk1YhjMVWj-x0rO4_Q0ULvTLrzpafXxMpsJaJ7AgUV31a9R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75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515850"/>
            <a:ext cx="70226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What is a box?</a:t>
            </a:r>
          </a:p>
          <a:p>
            <a:r>
              <a:rPr lang="en-US" sz="4400" b="1" dirty="0" smtClean="0"/>
              <a:t>A box is what limits freedom.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419600"/>
            <a:ext cx="92272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So what is freedom?</a:t>
            </a:r>
          </a:p>
          <a:p>
            <a:r>
              <a:rPr lang="en-US" sz="4400" b="1" dirty="0" smtClean="0"/>
              <a:t>Freedom is without the limits of a box.</a:t>
            </a:r>
            <a:endParaRPr lang="en-US" sz="4400" b="1" dirty="0"/>
          </a:p>
        </p:txBody>
      </p:sp>
      <p:pic>
        <p:nvPicPr>
          <p:cNvPr id="11276" name="Picture 12" descr="https://encrypted-tbn1.gstatic.com/images?q=tbn:ANd9GcSx5PbvHq-MHFQUTHsDLPYQVoQpp_8LtXi-om6ZgTarVWnvuq_u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54" y="1828800"/>
            <a:ext cx="2263746" cy="318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Q_49iInQ1oDN1-m5AIklQu24JqmyQrQzUslJsnKXw5nAG-ukk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r="7131"/>
          <a:stretch/>
        </p:blipFill>
        <p:spPr bwMode="auto">
          <a:xfrm>
            <a:off x="272375" y="533400"/>
            <a:ext cx="5214025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990600"/>
            <a:ext cx="345261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Henry “Box” Brown</a:t>
            </a:r>
          </a:p>
          <a:p>
            <a:pPr algn="ctr"/>
            <a:r>
              <a:rPr lang="en-US" sz="2800" b="1" dirty="0" smtClean="0"/>
              <a:t>1815 – 1889</a:t>
            </a:r>
          </a:p>
          <a:p>
            <a:endParaRPr lang="en-US" sz="2800" b="1" dirty="0"/>
          </a:p>
          <a:p>
            <a:r>
              <a:rPr lang="en-US" sz="2800" b="1" dirty="0" smtClean="0"/>
              <a:t>He shipped himself  </a:t>
            </a:r>
          </a:p>
          <a:p>
            <a:r>
              <a:rPr lang="en-US" sz="2800" b="1" dirty="0" smtClean="0"/>
              <a:t>from the slave state </a:t>
            </a:r>
          </a:p>
          <a:p>
            <a:r>
              <a:rPr lang="en-US" sz="2800" b="1" dirty="0" smtClean="0"/>
              <a:t>of Virginia to the free </a:t>
            </a:r>
          </a:p>
          <a:p>
            <a:r>
              <a:rPr lang="en-US" sz="2800" b="1" dirty="0" smtClean="0"/>
              <a:t>city of Philadelphia</a:t>
            </a:r>
          </a:p>
          <a:p>
            <a:r>
              <a:rPr lang="en-US" sz="2800" b="1" dirty="0"/>
              <a:t>i</a:t>
            </a:r>
            <a:r>
              <a:rPr lang="en-US" sz="2800" b="1" dirty="0" smtClean="0"/>
              <a:t>n March 1849.  He </a:t>
            </a:r>
          </a:p>
          <a:p>
            <a:r>
              <a:rPr lang="en-US" sz="2800" b="1" dirty="0"/>
              <a:t>w</a:t>
            </a:r>
            <a:r>
              <a:rPr lang="en-US" sz="2800" b="1" dirty="0" smtClean="0"/>
              <a:t>as 34 years old.</a:t>
            </a:r>
          </a:p>
          <a:p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885954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When Brown was released, one of those present remembered </a:t>
            </a:r>
          </a:p>
          <a:p>
            <a:r>
              <a:rPr lang="en-US" sz="2600" b="1" dirty="0" smtClean="0"/>
              <a:t>his first words as "How do you do, gentlemen?" He then sang </a:t>
            </a:r>
          </a:p>
          <a:p>
            <a:r>
              <a:rPr lang="en-US" sz="2600" b="1" dirty="0"/>
              <a:t>a</a:t>
            </a:r>
            <a:r>
              <a:rPr lang="en-US" sz="2600" b="1" dirty="0" smtClean="0"/>
              <a:t> psalm from the Bible he had previously selected for his </a:t>
            </a:r>
          </a:p>
          <a:p>
            <a:r>
              <a:rPr lang="en-US" sz="2600" b="1" dirty="0" smtClean="0"/>
              <a:t>moment of freedom.  But he then had to run from more boxes.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82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Translation</a:t>
            </a:r>
          </a:p>
          <a:p>
            <a:endParaRPr lang="en-US" sz="2000" b="1" dirty="0"/>
          </a:p>
          <a:p>
            <a:r>
              <a:rPr lang="en-US" sz="2200" b="1" u="sng" dirty="0" smtClean="0"/>
              <a:t>The Box</a:t>
            </a:r>
            <a:r>
              <a:rPr lang="en-US" sz="2200" b="1" dirty="0" smtClean="0"/>
              <a:t>:  the conditions that have always been forced on Black people because of racism and economic exploitation, especially by the government and the corporations in different historical periods.</a:t>
            </a:r>
          </a:p>
          <a:p>
            <a:endParaRPr lang="en-US" sz="2200" b="1" dirty="0"/>
          </a:p>
          <a:p>
            <a:r>
              <a:rPr lang="en-US" sz="2200" b="1" u="sng" dirty="0" smtClean="0"/>
              <a:t>In the Box</a:t>
            </a:r>
            <a:r>
              <a:rPr lang="en-US" sz="2200" b="1" dirty="0" smtClean="0"/>
              <a:t>:  The Civil Rights Movement fighting to integrate into the society within the framework of the Constitution.</a:t>
            </a:r>
          </a:p>
          <a:p>
            <a:endParaRPr lang="en-US" sz="2200" b="1" dirty="0"/>
          </a:p>
          <a:p>
            <a:r>
              <a:rPr lang="en-US" sz="2200" b="1" u="sng" dirty="0" smtClean="0"/>
              <a:t>Out the Box</a:t>
            </a:r>
            <a:r>
              <a:rPr lang="en-US" sz="2200" b="1" dirty="0" smtClean="0"/>
              <a:t>:  The Black Nationalist and Pan-Africanist Movements  that focus on the autonomous self-determination strategies for Black people.  There is also the tradition of migrations, moving out.</a:t>
            </a:r>
          </a:p>
          <a:p>
            <a:endParaRPr lang="en-US" sz="2200" b="1" dirty="0"/>
          </a:p>
          <a:p>
            <a:r>
              <a:rPr lang="en-US" sz="2200" b="1" u="sng" dirty="0" smtClean="0"/>
              <a:t>New Box</a:t>
            </a:r>
            <a:r>
              <a:rPr lang="en-US" sz="2200" b="1" dirty="0" smtClean="0"/>
              <a:t>:  Revolutionaries of all kinds who fight to transform society, </a:t>
            </a:r>
          </a:p>
          <a:p>
            <a:r>
              <a:rPr lang="en-US" sz="2200" b="1" dirty="0" smtClean="0"/>
              <a:t>usually from capitalist oligarchy to socialist democracy.</a:t>
            </a:r>
          </a:p>
          <a:p>
            <a:endParaRPr lang="en-US" sz="2200" b="1" dirty="0"/>
          </a:p>
          <a:p>
            <a:r>
              <a:rPr lang="en-US" sz="2200" b="1" u="sng" dirty="0" smtClean="0"/>
              <a:t>No Box</a:t>
            </a:r>
            <a:r>
              <a:rPr lang="en-US" sz="2200" b="1" dirty="0" smtClean="0"/>
              <a:t>:  Given the information revolution there is a new beginning, </a:t>
            </a:r>
          </a:p>
          <a:p>
            <a:r>
              <a:rPr lang="en-US" sz="2200" b="1" dirty="0" smtClean="0"/>
              <a:t>but we also face the digital divide – can we escape boxes?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0670"/>
            <a:ext cx="9201365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Humans are born into many boxes simultaneously.  </a:t>
            </a:r>
          </a:p>
          <a:p>
            <a:r>
              <a:rPr lang="en-US" sz="2800" b="1" dirty="0" smtClean="0"/>
              <a:t>Sometimes boxes are positive and provide a nurturing </a:t>
            </a:r>
          </a:p>
          <a:p>
            <a:r>
              <a:rPr lang="en-US" sz="2800" b="1" dirty="0" smtClean="0"/>
              <a:t>environment and sometimes not.  But that’s where we </a:t>
            </a:r>
          </a:p>
          <a:p>
            <a:r>
              <a:rPr lang="en-US" sz="2800" b="1" dirty="0" smtClean="0"/>
              <a:t>all begin - in boxes.</a:t>
            </a:r>
          </a:p>
          <a:p>
            <a:endParaRPr lang="en-US" sz="2000" b="1" dirty="0"/>
          </a:p>
          <a:p>
            <a:r>
              <a:rPr lang="en-US" sz="2000" b="1" dirty="0" smtClean="0"/>
              <a:t>Gender</a:t>
            </a:r>
          </a:p>
          <a:p>
            <a:r>
              <a:rPr lang="en-US" sz="2000" b="1" dirty="0" smtClean="0"/>
              <a:t>Color</a:t>
            </a:r>
          </a:p>
          <a:p>
            <a:r>
              <a:rPr lang="en-US" sz="2000" b="1" dirty="0" smtClean="0"/>
              <a:t>Family</a:t>
            </a:r>
          </a:p>
          <a:p>
            <a:r>
              <a:rPr lang="en-US" sz="2000" b="1" dirty="0" smtClean="0"/>
              <a:t>Neighborhood</a:t>
            </a:r>
          </a:p>
          <a:p>
            <a:r>
              <a:rPr lang="en-US" sz="2000" b="1" dirty="0" smtClean="0"/>
              <a:t>Community</a:t>
            </a:r>
          </a:p>
          <a:p>
            <a:r>
              <a:rPr lang="en-US" sz="2000" b="1" dirty="0" smtClean="0"/>
              <a:t>School </a:t>
            </a:r>
          </a:p>
          <a:p>
            <a:r>
              <a:rPr lang="en-US" sz="2000" b="1" dirty="0" smtClean="0"/>
              <a:t>Church</a:t>
            </a:r>
          </a:p>
          <a:p>
            <a:r>
              <a:rPr lang="en-US" sz="2000" b="1" dirty="0" smtClean="0"/>
              <a:t>Job</a:t>
            </a:r>
          </a:p>
          <a:p>
            <a:r>
              <a:rPr lang="en-US" sz="2000" b="1" dirty="0" smtClean="0"/>
              <a:t>Nationality</a:t>
            </a:r>
          </a:p>
          <a:p>
            <a:r>
              <a:rPr lang="en-US" sz="2000" b="1" dirty="0" smtClean="0"/>
              <a:t>Size and shape</a:t>
            </a:r>
          </a:p>
          <a:p>
            <a:r>
              <a:rPr lang="en-US" sz="2000" b="1" dirty="0" smtClean="0"/>
              <a:t>Hair</a:t>
            </a:r>
          </a:p>
          <a:p>
            <a:r>
              <a:rPr lang="en-US" sz="2000" b="1" dirty="0" smtClean="0"/>
              <a:t>Year born</a:t>
            </a:r>
          </a:p>
          <a:p>
            <a:endParaRPr lang="en-US" sz="2000" b="1" dirty="0" smtClean="0"/>
          </a:p>
          <a:p>
            <a:r>
              <a:rPr lang="en-US" sz="2200" b="1" dirty="0" smtClean="0"/>
              <a:t>None of us are free.  The only choice we have is what we do about the boxes.</a:t>
            </a:r>
            <a:endParaRPr lang="en-US" sz="2200" b="1" dirty="0"/>
          </a:p>
        </p:txBody>
      </p:sp>
      <p:pic>
        <p:nvPicPr>
          <p:cNvPr id="12290" name="Picture 2" descr="https://encrypted-tbn2.gstatic.com/images?q=tbn:ANd9GcRjsOFDdt_2FPvq70hbhPByJ9RZcAnc8FveoPeTFRid2FWsXy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80" y="3810000"/>
            <a:ext cx="2819400" cy="19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1.gstatic.com/images?q=tbn:ANd9GcTpB66jM-CvxhrpVn1dxl4vYpzDvmmZ30okngipTN1K1_BBkEHY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80" y="1966645"/>
            <a:ext cx="2809472" cy="16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encrypted-tbn2.gstatic.com/images?q=tbn:ANd9GcSA7d-se111VrUx-dNq8Lz3n4Z7bFcU9aV_dpOMqncavE9OSwi5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66645"/>
            <a:ext cx="2667000" cy="19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QSEBQUExMVFRUWGBgaGBcXGBgWGBcYFxcXGBgXGhgYGyYfFxolGRQXHy8gJCcpLiwsFR4xNTAqNSYrLCkBCQoKBQUFDQUFDSkYEhgpKSkpKSkpKSkpKSkpKSkpKSkpKSkpKSkpKSkpKSkpKSkpKSkpKSkpKSkpKSkpKSkpKf/AABEIAOEA3gMBIgACEQEDEQH/xAAcAAACAgMBAQAAAAAAAAAAAAAFBgMEAQIHAAj/xABCEAACAQIEAwUGAwUHAwUBAAABAhEAAwQSITEFQVEGImFxgRMyQpGhsQfB0RQjUnLwM2KCkrLh8RYkNBWTosLDg//EABQBAQAAAAAAAAAAAAAAAAAAAAD/xAAUEQEAAAAAAAAAAAAAAAAAAAAA/9oADAMBAAIRAxEAPwDnKrNSezIFet6akVY9g5XOLdwr1CnL84igpWH1ogtyRUWBsK867V63bMkUE1reOdb3FIMERV/gXDLl5v3a5uRJMAHzohxrs/esKHuIMv8AdOePOgW1u1Jnq0UBQkKNPD86pKCTQasaiZaKHh7+zz+zfJ/EUIX5xUNtky6mgGXV0FVrholetCDt4aihlxTMRJG8UEQatjVp8EyrmZSB1jT51WUTptQYisgaV64sGtZoMGtlSa8KL9l+Gi9fAIUqozMGAaY5ZSRPzoBq4fzr2SBryrp3F+ytu5YLJat2yYCFVhszQBJ5ia59xrh5w19rLMjFYnJ7uo+hoPcS4Pcw5QXBGdA41nutIH2PyqugqfGcSuXipusWKoEE8lWSB9a0wTAXEzaiRPzoJFYenXl86ziEhiI1/rSn7h9gZCwJViJAAGXL/eGXUUr8a4pZ9rmW2DcEhipAtnxGk/1vQBl3q2hqPFY0XBOUq3WZH5VJw621xlRSCzEgCY1AJP0BoM+z5TFevWCKe+CW0tWQDYRyyyCdSx21kaCgXGOFw5ZFVBMFZgAxOnpQUu1PClw19WsgFGkhD7uYcj4elPOD7UWmRU9ohzLrrABI1USIHlSnjsOeIYq7eRgFAASQdYA0J21P3qhe7P3QoDJBIY5cwJKgLm0DEGJJ60G2H4KqXcQboKpJFuDlkkkyBrpBFU0wD8yPDr6mi2Hwl3EJYQABlVmDMwClZ10BkkA7UV/6TvEDKbbBueoI85NAV7OYq27gKgSEAZOjCQSIO+lWeNYVcRaNrNDMYU8tIM+Pl4UuYfA3MPf72XMkFQpZM3+KDEdOfKmjg+B/aDcuC8WdCAs6AADcL13GtBQxvZSwlhkhQVU/veZ5z9aQ+G8PuXHItg3Mp5DeOtOfbviRtp7NgFdx3obXLy7p1X1oX2bx+JwqH2eGdg2pY27mvlQGOCccz23suDbKocy66xPXf5UtcIwVm3ibge4G9m4C5RIaScxGnwxEeNWeK9pRedrhTK/smtmCRM/xBhIjnQ7h3AMRdWbVm442JkJO2veI+YmgZ+OcStX8NdTIWKjudzvc51jQxrSfwHsrdvh3t5SV0KkkE8426UVuY4FP2bEWRavIIW7lyknln00GkZtZqW12xtLhLoVQl5lyrA0LZQM/hvQLHEbjWmuWpEkENlOkgwfsan7N3bS5jcBJ7w11AIHdI018qGO0yWMknU6mZM/maJYTAXGte0VCU8Drp4bmgHcaUe1JUQCBsuUTzrOA4I91S4KqgMZm0BMTAmJqxicLcCMTbcKIJJVu6D1kaUT7DyMSAQpEMRm8tYGx86ConZJjGW6h056eOmpqDBYI22Jk5hpIJEeVdN7TcP8Aa4K8ypbDez7oyDNmgGJGtJnZ39lvexVkPtAGW6JaZViFdTp3Y+unKgwmMxK2WuKbpSQCwkweRgkkxpsKqYXs6rq7XMR+8bYGNzp3pMn6U4doraW8Lcsgk21RsgzaNoo1E9Z+tXEwdk2JKWV9mBmKhdhlbmJBgxQc0xHCSrFJBI1n9OtQYjAvaIYgESP11FGeC2v2jFEiVQsRMaKIPIc4nwgUydoOCI9gpatnukfvDBLnrp+tAv3e0gOGggyy5SPAHkeQ1oJYw5Zwo1ZiI+n6/Q0b4hh7CKiNcOZLd05QNPae0hUnrlUn1FQ9kOJhb6I6qRcYQYGhh9/8woLTdjcQtvP+7MzAFwEmOmmpj5dedLruUOZZVlPLqOh9fvXXFxOW3cZl2UkZtucDbURyrmnaLiy37iZBCooUaQWO7Mft5UDctm/asIbgbRJR1XOjZtVM8twKX8JZv4pnkglIkNpqRqd99PrTL2T4xbxXD7mEukZkQ7mJtiWVhz7ug9BSJhMc9pmyMRO5gawdJnagbsP2HNt7iNfuEj4rZCmNdRIImp+K8MuoA4xAeCxVLiwwEAe8sciaYuF4UrdY3WLMN55HQCSB9Kr9pLGVjBgkEndtdIP3PpQKnZ/E3MRmCWWJCgEyCs+GeMrERsT4jowcE4rct3PYMhUspIDADLyzDKxkGPdDadaI8Ow9pLYbLLbzqZgiWAnWAJ061zzt3iF/aFVDoEEmebEk8poGfGXC9wkkaArpz1qJMR7LMwLDfUEiJjmNaoYTFAW0PUSR4mp1uFpHLy0oKPF+PDFXMOAsPbDAsT74WHAJ3+E/Ouo2MU5WMoDESACW0+kfOuIcRBs3jkJBGoMdZ0/L1rrHBMWSoFxWRwidxgSTpoyke8D0oF3tBwhP2hLl5wlu5cCMVEQQhbMZnTNlGn8VOPD7kYe2RAJUaE93UDakztD2dxGIxLG2JIti4lokCRmyka6KTk+VHUxzWsMbki2hkZL4KlGXRlX+ICBETNAsfiba/e2nkRlKzIncHb+HvfU1FwLsosG67e0Xu6KQAVdQ25BM/vI06L41H2vwxt3LqXXFx7tu2ymPcMsSB0WCD61N2MLrbZSGa2X95AWIIVSBHNe/pHSgi7V9k7aWw+FtuMslpJbMqicwBMAACpvw9xYuLkIE2yTHRfTyNR9tOOuFFrvIMpVxMMVJ202kTS7w91zo6qNGiDtAAMMPi1nWgbeKcT/7pgsG2xV20ze5qPNefpUnbSyQMLi7bZsrBIiBluQI05dP5zQvCpH7wyZkkQBoZgctBMelULNnQAmVnNEmJG0iYoH1rhSxdN4raS0ma8c4uPEaAIuonYTB1rnvAMQhxDsLN2WYlFtFWKa6Dve9oVkyOdUuNcWbF3jeugFjAAA0VQAABPhU/ZriJw+Ls3Z0V1zcu6e63/xJPpQE+3GPvMRYu2Ta5wyqrNEx7lx13A1B9Bzq4ftjcTDPZNsPmUjOXIjT+DJBPrRr8WMZmxttAZFuypkdbjtP/wAbaH/FSZhkDXEU7MygxvBIB+80Bbsnxn2ZayzBQ6soPIMSx1/zHrFdDKM9oW1gXDqIOYLPxTAjWelA+LcFsI+GVVypngsYOzAzqIMkHernBu0Fu2uJW3kAyN7L2aBUaTAO8yJBjzoEXH8OMswYETPjrrPrv60T7CYCy+JuftA9y0XEzGhCuSR/duLHiTWuOGwqK08ajwnyBzEHqJA+VA8YjiSWuHtiSCx7yWVLFhMlFkECCIn0570rdmuyVrE2s9266sxMRljfczrvOlD+M8UN1UtjREJbpLvv6DYeBNMXZ7E+1sqICkZzDSugB93TvCRyoF7i3AXwbhkuBgQQGjK0EajLroRpWOD8BfEMwtoTGpP5Vc7a8WRriW1juayBp03505fh1hMuCV/iuMzHyDFR9FoCvHrICAw5EyAuizzJImd+W3WhvY/HomNvWLzZw6hbZeRATNmQg7zMjXlQ9LpZg7GS0GSNROsfWlri6tYxRKkjUOh6a9OUEfWgf+1d5eHgR3hdJFtAf3gcDXKPiUGBPwllGuYVxbFYhnYu+rMZPPcV1Htjj1xfDMPjVAFyxdT/AAsSquhPiwtt/gFctxBDO2UZQWYqv8ILEqvoIHpQM3CDmsJJiM30JHXwpjsYNypI1hQQvWR1PPQ0rXGFrDWlzHKTrlGvV48dakwnbHELaKRbnTvwc4gRGjRy59aCpj8Sbje0jKwjQ8jI3+VdWPaYXMAL1tlQ90NmGaCIDrB021HnXI8PfmZ38fH0opw7ijWle1PduDUQCMwEA67aTPlQM/b3j7Lfwt2y5DexLAjmGbQEdJQ+Wagb8Xt4hcTdv2kOIMG0w7qEhQozJMM4IY69BS/xHEN7QyZAlRqCAoJ909NaZ+xXFUa4LBtopYa3C47xX3R7N1KzBOoOtAt4l2cjOxbKAgzGYUTAn1q6nEblmwbSPkVmzHLoxMKIncCFFWe2GHt278WgAhABj+ManwB1G1BMTemD4UEF+6SN5566nx1OpqTh753Cnn0qq71Y4W0XV9aBkxKbRodfQGhmPvZFeN4AFEQ8mTQXjbg3I8QfSBQDLfL1qXLuOX61q6aiKmYb0FjH4t7zh7klsqrPMhFCg/IVVFuCsb5l9Nf9q3tmRUtn+0TpmoDDcUuMttWMraiBHLKF166KPr1rfCWcruQPeOaT1aSwjkJNVisOOhEeo1+xq7ZBjf8A3oK99JYmqh3PKiF4QKp3wdDy2oIWtZyORH2p54dxlGwti0UEo5UgAclLBh0Bg7dTSaRAHjU+Hxns3R4BynbaR5+poIO2tpRioUH3V9JZmj6g+tdH7Bk/sFrwzD5Mf1rlPHMc1/FMwWMzLkXoIAAn0Ndg4PhfZWLVlTBtoAZ3J0k+p1oFW/jswIiDoNYHrpypd7UYicQT/dXQ8tJP1+1MF+zpPOaC8S4Qbt12LRtHjA1oJezd/NhsbYOoe17RR0a0dSDyOUn/ACrSneskFSRo31jenDhPD2w91HLZgVcFdVzKylSJjTQ/SoMd2Tb9nVVYs1tJGkCJLFdJIJLGOdAvvdOVZkgcp0E1Gb+XkDNbowde7rpy13oxxnAqcKjKBI3jrzoBuHA0ipOI2Y86q4W0TEf8UQF4Zep8dqAXcO1YQ8xv+m1aXBqa3taDxmgv8TxIcqEJKIiqCw1J3YkczJ38qoXHn7Vk2SZIOoqvng6z60GGmRVvh5HtU86rG8DrVvhlklw/IfU0DBZ3oFxhyL0kbgfTejLGhvFbU2yYmDPjHOgH3DNToJAqtZeRVi20UG2St7K99fOshhWbbDMvnQX7/wAJ6N9Dp+dXbdzxqk5nLrz/AC1raY50Fi6ar3V0I8K3zio7x6UGtphlWen2qDFXhBjatbIJ7vMEg/OftFRXhCknyAoKvCMUq4qy9z3RcBPlPTnXYOH8at3Ye2wYFeZgjXYjlXHlVPY6ybmYRroF56dSftUdtPL+vOg6S2NQyRJncKCYjxFQYlFEGND8wT1ra0yXFlQBygSpB5iORFaY3A57LWxmBiZkySNtaCjiOOKG77rmHw6emk8wKx2evZ7uZyq28wZVEZyY0mQQQGnXblyoNwLhqPirKOFym4ucNEFQQXDTuCAQfOivbbiyX8fa/ZnUIiBEdDCkkktlK8u+BpQC7agPdyrAkkaR3eWnIUSwPB79222S2xRhodgSI1B51rieEPbAKy5OhMeEn71c7L9prlhsj/2YJkFSxk/wkbUA69ws2SUuKVucweVUcRZgExoKIdoMeb+Je5sDAG/Lzqg9xiNRvQUQMzgRRKzwuJMVrY4aQymOlH0w2p5xtQLN0QT5iql4SaNcZwsa+VArp1oMYa0DdRSBqT9jR0DVAIGmw6f80uLeysCNwZ9aNG8SAwGgAHqRJoL1wk6KB/XL1qHEgG2SeYMjoBuKjt39NtedbYtA6QR560C9aQAjWr53kbHSqIjMRyBP3Nbm5ERNBdtDX5VI9rUR1H3iocEJNWL+1BbvWQMsnnvzG9YWyu+ervFsOxwGGuwBlaH6mZAnrqaFs/dnpQWrdtObTUxvIBoJoecXJ212rAXSJoDWE4VntPdLd6SVAE5oG+/hFL+KUss9OVMHB8flttLeI1mIEHu+ZX50Kc7nbcxQBC9YU6V4jvMDvM1600CDyoH/ABOA9rckMUOneWIMdZ0Y/wBa1ewODyKTddmIBJKKNefUH6Vvaw4VQoJgR1323iPrVtpAgrB6g0HO8Vjclx7lqR3iVzbieoO1UcI4UKdcygZPQiZjwBHrT3xTgVq9OYQ3JhoflsaV24Fcs3EDCULqM42IJ1B6GgZeFuz2w+YsOfoN/WD5a0v37hJuEDTMaN4S4LQa3Bygg9NAdY9KG2iQ7IY3M+IJJH0igp4S0W86N4bg8gelXeHcF0zAaUfsYQEDQ8qAbb4ZoNOdWzw4hMwE60fwuAAXUVaGCB5b0HPe03CCFk6CkXEK2ugrsfavCA2W8K5DdUnNQCltywXqQPmY/OmPD2ve/mP0AH5UL4dhs1+2I+KfkM33FHcNbGa4OjfcA/n9KCJQSPnWxt9w+FWbVvlFTDD900COp18/1NSIkmtWIUxsakwyzsdZoCGGSIr2LvTppr0rVnymoL2JWf0oHkexbhjF3QtctBUVTPs7iyQSsjnB9KUGEDUx8zy/r5VUwrZXkLpz8aPtggyhhzGkfagX3v5WXX0HgDr9aIreBHTz3oh2h4blw1tQgzZlExrJ8aqNggEEiTQRpcG8T0+tYNwEGQQTUK2tT4VYtLQUcdZhlYeR9aqYi1Da0WxSkqw57iqN45lU70HQLfFbWIIuJfJaQShgQCTspAKgaUUxOEzEMbgJ89PQZv1pH7U9nlsp7W3KGQIE6ydx02oNhe0t5dGLMOuZkPzTSg6UuFfUAjz/AN9q3uWBbQ6jWQRvPSfCt+HYFcitmZxCmCcymep5+tT4rDqvIanYD8qDnnaCwLeJIRmCsFOXMT7w1GvKr1qznCNHeIE/zL3T9h86x2ltg4sk6GF+gqbhT5ZHIMD6MIP2T5mgduz9j92OsUwWrMxpQXgVsm3J5nT50wYTegns2NKnWzUtq1AqXJQK3ay1Fhj4VxyzYm442ruPaWzmssvhSBhuyTM4bSOe1Ap8Ltql4M5CiDBOgnSjOCwYN25GshTpqJgjl5CrfabsyUTQaUscLw5W6UJYKw3XTagZHVAYJAPnH+9VXugfxHqAKG8U4eLCpdWTB1J6VdOJBEx4yOvj4UCpxnFEsyFAIafGKzw8c42qfj+Gk5xryNYwYgQR0oLOQEGapXMPr4cqIrYIEnSqd65r5RQXlwYIEcqM8AwoIgmMs+tD8KJQwaJcIdlkdYoJ+0N9VW3J1Dg/LnQ7HoIzIcymYOm/SrXG8GXEk6jaqHDboVWtuO7MiORO9BTWwTUotRyq86hRp/Q8aoYq/A+dBDaQtJHjQq+mQlfGaI4G9lEEfI1XxgzuSBFA6drLGfDEHk6+u9c6W0Gc6gDXxroHHbDsMpGuXQAzE9elLeC7NOrgkfn96DoXZzhwt2UUe4VB5ySeZ6VNjbBJGvu8qnwbRbWeQH2rTFpM+Akf1zoELj+uKeNdF+1W+GYch43lD8xBH2+tUeNoBiTrEhZ+Q0o/w7h8BLk8xHz50DtwWxltrJ5TNDeLdtFUFbBBMhRc3GrQ2VecAHvHStO0+ONvAOVnvZbcjcK7ZSf8pOvnXNLNx8u/TSIHMHU8taDrPBLtx+890lidBm/r0ppwV46gnlXM+DcVIVRMLsZ3HgOc/wC1NnAeKLdt+8AykqZOpjY/WgIcaugyJ3FD+G3EUEAyfKhnFOKhWIzRGpO/yoFiuIOVgNA01WQY8fHyoGnG4xIOdDl6gzppv86Df+g2rjZ7RBGtB04ncyhcxKajva8gI68qr2+LPbbYzpOsSBt3edAa7Q8GBw7AjXKdPSk7AWyVg7qApFNqdpzcBFxREEbag8jS/aweV21kMZB/XpQR4rAhrR+mnjWMNgFXUjpFM+F4eCknaOVaYvA6TA0oFziuUAkdOlAbuGBQEHvE6dIpkxPDycz7f7VTwtsNzEnqPtQe4Rgz7MzyMSKJ2Gynwq5gcGchgb71Tv2SBpO9BPjLkLNAL2JGcQOevKmC6wNsTQHiGEyknwmgs41v3Z05aUufsrnvQSPWmzC2S9oaf8RUWJt+zRUhgdfIgn6UALDISKjxJ6aVctsykB1KjlI3FacVtjSIoOg3sGXuEiD7tDcTaJeI7oMfI0cwOZgRECdOu/e8qs4Xhwa4BA3n0oM8NwMgmOXjUfFHS2Jcz4U1jCALFLXHcBm9KDlvHbgfEnKCQY+w/SnXgOEZlVWEj6VjDdk0a4LmjA6E66cgdaeOGcEW2gA2GgNBRxHBVv4d7DaB1IB/hPI+hrlGKsXcNee1dWGB1ke8OqkbhvCu7JYiqfEOHWcQIu2keNBmGo8jyoOLLjnKdxTIPeAGg5KBrrv50Z4Glwv7pUGZ1gqeeh/OnC/wXD4YE20W1OxJYmfDOTr5UEs4tAxMHf4hrrzPWgr8RwpUm3ueWvIj9aqWbBGpWInnJn50Uw2K/wC4JaANIB3yH3WHmQKJceww9k7Ac5kb7CfzoA+HuqrZeR15eu9VL+DVjET0nxGhnzNLeM4iyXFJLHKR4mDvRTD8SYTnBgRzOpCkmNDqBBHlQWv2SDoNek76zzPhUVxDm0G8TH3ipsDj1bUmCJMeA5CRrESfOpf26WEKo3ymdI3f1AMxQGcBxLIuV+93ZG0+MaeO3hVjF5XXMmo+3n40tjGBtgCixrswBbXTTNmLESJI05VNdc29WMGIAnKCBrrpAGVlGuu5oN8VhCVMHShWEwBVxsKmftKRcW0bWYNlgjTLPnv1PgRG9Es1skiNdNwaCfBwq1RxbiTB39aq4zCMrllNwIASwkKPMTVO1jlDAG4QjblobKIO2XXpqaC9es5kyiftrUNzA5lys0/OsLjlJgXJ1OwIGnmKyjEmR3teRoGvszwkNbiB3SBVnjfBsqG4qyQNQef6US7M4T2dtQ2+7T1M60axdsFTQcb4uX7uY90cjrE+O9LmIQloB28evKuh9reFu7zbKkjWJG0dKTHw2ssACfKPkKDptnH2yQqEHaRIBE+BqxgLGXENdY91gNBvp4zSVi7lo3F9k63XJAOWQVO51I1+dGbXE7ogHMSABEFok6bCN+c0Drc4qu0fUUB4lezsMpAUb7k/Sl/FY+/poBO0jUgidJI0/Wq3/ql9AO8VzbDQTBjn40BS9xV47jwusQo1AOm+sxUQ41iFIm4+3JsvlsRzqo3B8RdEOhMAxPPwECqWK4QivlyoWOwbKzHlMaka+VA1W+KCRnuGTr3roOgMnQHQR16GjOB4oh73tBHWdPnzpIw9omMyhBoAUEzIOjA7ARvpvtVzh3Bg9xj7T2irppIBeNQdSCRQXeMucQ5eYUaKPAc/M0Mw+EzXkRiACwLGdlGrH5Ucu8N+n1PKlHimJZGZwCLY0DEhVIG7STMZt9OVAY/ELieHNywbJOdZUkL3Tb5CeoOo8/Ostjzdw/s2IEg6jmOmvPUiqnZuwMQuZwCiHUSYI+HX5HSsNcUXCPhBkDoP00PyoAVzgbm6EdROYBCxG2/eME8oB215044Xs+lmxmv3ApWYVNQxIMRmHUxoBUHFMQjWw099SMsdRsfrtQ7E497oHtHJjafhNAHxuAbMzKFIA0ykyY0krG5EiKgwWMhRI7p99MskgQpk+IEbcqOYC37S6qDzY/wrzPn0qvxbght32ZDFtp1nXVcp8utBWXFKAYtsWjQQRlEmAJOpOYVau4r2g9xhJgsACwYaZZ5QAfXXmSb+FwqgFTqTqTuWJaSTzMj7VIeHuFZgmXcgkBQNJ0BjoaAFg8FnH7zOcuxE6aEDkI5anWiuAvADvAyDudauYPAyCrXVXqAJkxPLXbntRW7wnDW09pdcsMsy75B5bgA+poEHtJjDdvJ7NWuKumUDciCSRzgVTwfZDG4iIw621PxXDM+J1+nSm9u2uCstNu2pAmfZZX16EiSDEVT4j+KlogeySd/fDCZ8F0jzFBtw/wDDlQ2W9iFBUSVRQojb3jzkGjC8FwmFyAoru2aM75ywXchQdYENoOVI6dt1uBjigXc6DKkIFAEKAdd5OsnXerCdsMO1plXNbaCJytBBO2ce75UDlf4xctWRiGtMEzLGWIVShAAlQ0FxqTp3o2FK2O49ibwm5ecjX+6ug3hQByqXD9srgtC2HS/bjKVaG7vMZtxpOhka7UEu44gEW0eWPdEhgPDWNI0igvWD0Grb66nQD7SKis8FZ/cQmNJVWYaaEabQdKqYQXA83yCVI/dg93bXMEHWYOkwNaYuDcfFlSJjUxlDKACSSoZWBeDzaaBINsLvYaZ5u3TYQYHKieC4o1tSLiPl0zFbjZlCxBgtBHe+lW+JdlsQJUlDHxgkhgp0IGWZywY186pDi9m0MrI9xhpMey1H83ej0oDOG9gbloX7qvhmzBTbNzMqkCTABKbTrocgg0Z4lhsPaYC1KWlILM7ltRzzO2kkTuKVeHY245ChrWGtyNM0EzJJFx1YlgASIKg0x28M2W1fuWUV0XR1a1iA/dhVBU5s0/Ew23MaUBzh3awK6WQjRcZQLjK7KuYwGPUTG1Qdpr8YjIzg5RJAUAAyTtEc+de4Pes31m/nzSYJDKEAaI3kkEztFLnFe0B/bMQ7j3UWBuD3tT6gz6UDJ2ZwVvEK7ZmItsFBDaggZiPky6eNMeFwK21CpoN/GTvNBuwOKFzBi4bYQ3HZoEajRQ2nVVFMqkeR8aCriMOzKQhEkECTGppR7Q9i4UraFxp2yl2mCYJJaBrrTmmLQnu3EPLRhMj7VspYfff5UAvg/Akw2HXD29197fVjufGfypO49h2GKOUGSIJG3u8+m59TXRbuLyLmbb+opQ4liDeuEkAH4RoP+TQBbVptQTruZ/KqzYUyYMHfXoKMZ2X06/ptRPAcJGJDs3clcsqAN99NpI50A3g9o2p3JY6kR8v661niTPugPiXIH0Iol/0jiVBC4kMC0xrbIXYCVZiTpuI8qtN2blMpta7SCGH1j7UCxhu03s2Ul5AOqWwBmbzgLofGK2x/aa/B/wC3gMGPtHcFGA7oyhCZBJCnzNWcfwE21buHmfd9OQoTgrCAFb3tAuhCTCydywAG2oE/pQB2xmJuOyteCoUdgLYXLIKxmzLKzIiD8Jolguzdthmvu7vOksW03MA+M/1vrxnC3HjICtvw+IcpNDr2MZF1kETBkjl1+vrQMuK7FWCAbaqAzqJDQsEb7gjvaEHnS5x/sA9ok22kcs328K3wPahhrpBMEEzIHI9R+tM1ntG1wqLoy7SRMBSdyG0MbazQcsxOAdDDLr9NPGoVY7A06Y26Lt26sKdSoIEKRlEEab6SdpnetMPwVDqbZtuNmlSCM2WCBIzTrtFAoBCpBKkfSflFPvZjhOFxdtAL92xiFBDI0NbcyYZGddRHwqdDvUWNwGZCGl/4YA7jT1+Imdoq/wAN4TNvOqZRzB30J1AAgCNRHUUF/G/hq+QtaxC+2ywkgop2ENlJMQI25VcwnYVjZAvuBezSWQyrLrHwjp0FCMLxC8jALelSwzDMwCrJ0K6awD0iteI8UeW9jeOQP3VLXFI7usTOk6awfCgOXOEL7zNmj+J2YkgbwBv1obeZEllsrMyAEEuViRrrzGvjTHfvjWe6PiIEnve7o0knTQfoYENec3O7aYXGHujUIo20gS0Ez1zdBQKWGt+0thsjEklWBUuyspAC3AuoDTIYbc4ojgXe1duW1ZrYIIAgPrAKnvq2oDa7bDWiicQS3eZrlprVxYBce80agaGW3JA5SaqWmUt7Qjqs/ESdX33AgUBzD4e0cN37gGsgTJGkSeswTr1Glcsv8Ri7iJIOdWUE7d093TpvXRBiLItC0FQ5YyloaPzGkawdq5pxuxlukkBZMkDbf5kxtQNnBO2thLSITct5VCyVLjQRukn5imzhPHFMMmIW4gmQrBjI+Eg6qT9K51i+xVxFDBgwOo8iJHlRnsjwNrL+0YAtsPL8qARd7GYl7puQA7sScsrqxkxBldWPM0wYPtLdwVu1Yvlg4BAuhmJZc8iQIBKwBsdB40yHECe8Ijx2iCPPWkXt9jku5VUaow6RlysCPU5T6UB/C9rHxLkMWuLIC+7CdWgQTpHXar+I4h7O4FMGAPPpy2rkVu6VIKkgjoSPtRS32kvFgbjF9IMxJEnoP7xoH/j+PS1bz3CQrRqNTHMAczFH+E9vuGFFtjEBIA/tUe3v1Z1C8t5rl3G/a4lkCIy20SEzd0T8RMEjMTI9DVTiPZ+4txgiELpoTqJAO58j86DvuFxeGvIGt37bKSIKup1HLSrxsHcEn61858O4Ol+3KjLeQnMW1DAliuXmCIg1Hb4nibFxlW/eRhoQlxxt4ZgKD6OKN0BqK9hVf37aN/MoP5VwzBfiVxG2R/3WePhuohB8yqqxPrR3DfjVilEXcPac9VL29PBe8PrQdKxXBMOwg2yP5SVA+VBsZ+H1i4vcuOs9Yb/UDQTDfjVYY/vMNeXxUo2vkWGlErH4mYC5tfa0TyuWnEebgFB6mgB438H3JJt4hD5qyfUE1Xufh7i009qlwRqQMxjzJU10DB8ew14fusTZeN8rqfz1q4qaSDI8Dv67fWg5lwzsy1gzdt3GaZDEECNOQJ18TV51tSyE3BIgicwkzGh0iCNZ8PGngZ4U7HmD9tDWwUMDmRT6A/cUCLey2WXNmYQQsMhI3jUeZqLE4vMMqscnQSTE8h0jT0pyxfBMNc96ws9VBTbbVSKH/wDTNgbZ1EbZiR8idvCgTXWQRBYTuQWIHrOXloNaqCyROknSZJ6ajVidDpTxc7Mpsl1hO4iBHpp60ucb7GPbcFGDKdOZigYWvrdQZy4IIYjI8ZwYB7oggEQJ6A8hA6/2eYH2i4o5BqAQXgE6e7B5iSQaa1Yg5oG2hQFW8dRqfWo75W2NFUZhpq2npEelAr4Pha27ouPiUgTEqxYNqO6CJYEHQAb1ZS2Mu2UagF4Dbbnoxg1NisKSwMz4hQJnqM2u31qK4+WTBnfSQR6QROtBA3DyUJZc0K0TrEKOqnz+dDu03ZScO1xUU5FYymjtPRcsGQNp69JLNhe0QAm4sa6ZcpI882q/7UXS+jJmUyIgRlMco5j6UHNOEcY9rhkWzZuvlAVgMpgqskIZ70zIGh1qzb4xeDEfst/r8II0576zpH1p2GKVFPd5mSxjfTYDpype4gpZiwAMwDBJIG8idZGbxmOUUCpi+KYm5n9nZZSQcpcgsCNwo6mPGl7Hs65luk+0kcx7sHptrHypz4xaYr3XMidfAc55H6+NJfEMG2bSeUzqTPxaUFCJ2q1hcE5aArEkSCBy69PqK3wWAYnYRz20/WnvguAdE0YiOiqQwPwmYIPoQaAZw7i7pZ9kyM0DKVKFnZfeUsFE5hmiT/DM86hPDmzLduZQr3BElnclQGEyIiIBmT5U3cbuB8K6q7pK/ASpMkAzBE6fahnCku5QrLbunSGIV9hAmdDp1GlBpxXA2MVcQoptkA6osHQtqFVgDq2XNJ00NVcZwOyzSS4YkagknTSe98zR9MFds24FvQyTOXnyViZUaDQQK04bYZgwABK+8J28upigXG7K4ckFnY9dxOvlpRnhv4bWr9svbbKsssl82q76cqL/ALGDPdXpLZRJPIDnoelS8PH7MXNswjmTbI0zRAYRqrGNY00oFDiP4cG1740mMyklWPLcd068xQi/2RAB7xG3eIHhvseddBxfFL15VQgKu5gHcbCTsIMzQtuEZ7QKk5juD5npHhQJi9jGdSVYb/EDlEAnVlnpA03ImBrWLfBcUnuXmBERkuXV+q7Hwj1FM62bqZgdeXdczoN4OnjUXfaYynLzIA2mYymKAbh+LcUtaDFORvFxluek3QWHofWjuF7a8UU9+xYuiJhc6nTq0tJPKPnVQZ3H9mBA1IY7DwPntV20zAZNpE7Eabxm/T50F63+JV1RF3h14HmbZDL9R94q1Z/EjCOSLlrE2o5PZZp/9ov9Yoc7kJBYkD4dDH+bKfvVJuL2GORhlcbAaMfGZoGzCdq8DdjLibQJ0CsxRh4FWAYddqKWsp90q++xDc9Of5Ck29iLYysyqQAdCrbACJDc/EaUMxOKW2c9oIrNGbKkHXXXSg6Fe94/1zq03uivV6gq3t6oYjY/4fvXq9QBMdz8z96ucE9z/EKzXqDbFe//AP1X7Co+Hcv5R/pNer1BSxv9lc/lH50oX9z5VivUEOA975U88O9w+a/6mr1eoMHY/wCL/Sa92b/8hv66V6vUBztDt6UB4V/af4hXq9QFF2Hn/wDQVXu7J/MP9RrNeoLN73vX/wDNK0wXw+n3r1eoKd3/AMj/AD/Z6GYn3T5tXq9QUrHut/N/9jRXD/2bfzW/9C1mvUFTi+93yt/ehHaT/wAY/wA1v/UKzXqC9c/8dP5R/pqFfdHkPu1er1B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145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data:image/jpeg;base64,/9j/4AAQSkZJRgABAQAAAQABAAD/2wCEAAkGBhQSEBQUExMVFRUWGBgaGBcXGBgWGBcYFxcXGBgXGhgYGyYfFxolGRQXHy8gJCcpLiwsFR4xNTAqNSYrLCkBCQoKBQUFDQUFDSkYEhgpKSkpKSkpKSkpKSkpKSkpKSkpKSkpKSkpKSkpKSkpKSkpKSkpKSkpKSkpKSkpKSkpKf/AABEIAOEA3gMBIgACEQEDEQH/xAAcAAACAgMBAQAAAAAAAAAAAAAFBgMEAQIHAAj/xABCEAACAQIEAwUGAwUHAwUBAAABAhEAAwQSITEFQVEGImFxgRMyQpGhsQfB0RQjUnLwM2KCkrLh8RYkNBWTosLDg//EABQBAQAAAAAAAAAAAAAAAAAAAAD/xAAUEQEAAAAAAAAAAAAAAAAAAAAA/9oADAMBAAIRAxEAPwDnKrNSezIFet6akVY9g5XOLdwr1CnL84igpWH1ogtyRUWBsK867V63bMkUE1reOdb3FIMERV/gXDLl5v3a5uRJMAHzohxrs/esKHuIMv8AdOePOgW1u1Jnq0UBQkKNPD86pKCTQasaiZaKHh7+zz+zfJ/EUIX5xUNtky6mgGXV0FVrholetCDt4aihlxTMRJG8UEQatjVp8EyrmZSB1jT51WUTptQYisgaV64sGtZoMGtlSa8KL9l+Gi9fAIUqozMGAaY5ZSRPzoBq4fzr2SBryrp3F+ytu5YLJat2yYCFVhszQBJ5ia59xrh5w19rLMjFYnJ7uo+hoPcS4Pcw5QXBGdA41nutIH2PyqugqfGcSuXipusWKoEE8lWSB9a0wTAXEzaiRPzoJFYenXl86ziEhiI1/rSn7h9gZCwJViJAAGXL/eGXUUr8a4pZ9rmW2DcEhipAtnxGk/1vQBl3q2hqPFY0XBOUq3WZH5VJw621xlRSCzEgCY1AJP0BoM+z5TFevWCKe+CW0tWQDYRyyyCdSx21kaCgXGOFw5ZFVBMFZgAxOnpQUu1PClw19WsgFGkhD7uYcj4elPOD7UWmRU9ohzLrrABI1USIHlSnjsOeIYq7eRgFAASQdYA0J21P3qhe7P3QoDJBIY5cwJKgLm0DEGJJ60G2H4KqXcQboKpJFuDlkkkyBrpBFU0wD8yPDr6mi2Hwl3EJYQABlVmDMwClZ10BkkA7UV/6TvEDKbbBueoI85NAV7OYq27gKgSEAZOjCQSIO+lWeNYVcRaNrNDMYU8tIM+Pl4UuYfA3MPf72XMkFQpZM3+KDEdOfKmjg+B/aDcuC8WdCAs6AADcL13GtBQxvZSwlhkhQVU/veZ5z9aQ+G8PuXHItg3Mp5DeOtOfbviRtp7NgFdx3obXLy7p1X1oX2bx+JwqH2eGdg2pY27mvlQGOCccz23suDbKocy66xPXf5UtcIwVm3ibge4G9m4C5RIaScxGnwxEeNWeK9pRedrhTK/smtmCRM/xBhIjnQ7h3AMRdWbVm442JkJO2veI+YmgZ+OcStX8NdTIWKjudzvc51jQxrSfwHsrdvh3t5SV0KkkE8426UVuY4FP2bEWRavIIW7lyknln00GkZtZqW12xtLhLoVQl5lyrA0LZQM/hvQLHEbjWmuWpEkENlOkgwfsan7N3bS5jcBJ7w11AIHdI018qGO0yWMknU6mZM/maJYTAXGte0VCU8Drp4bmgHcaUe1JUQCBsuUTzrOA4I91S4KqgMZm0BMTAmJqxicLcCMTbcKIJJVu6D1kaUT7DyMSAQpEMRm8tYGx86ConZJjGW6h056eOmpqDBYI22Jk5hpIJEeVdN7TcP8Aa4K8ypbDez7oyDNmgGJGtJnZ39lvexVkPtAGW6JaZViFdTp3Y+unKgwmMxK2WuKbpSQCwkweRgkkxpsKqYXs6rq7XMR+8bYGNzp3pMn6U4doraW8Lcsgk21RsgzaNoo1E9Z+tXEwdk2JKWV9mBmKhdhlbmJBgxQc0xHCSrFJBI1n9OtQYjAvaIYgESP11FGeC2v2jFEiVQsRMaKIPIc4nwgUydoOCI9gpatnukfvDBLnrp+tAv3e0gOGggyy5SPAHkeQ1oJYw5Zwo1ZiI+n6/Q0b4hh7CKiNcOZLd05QNPae0hUnrlUn1FQ9kOJhb6I6qRcYQYGhh9/8woLTdjcQtvP+7MzAFwEmOmmpj5dedLruUOZZVlPLqOh9fvXXFxOW3cZl2UkZtucDbURyrmnaLiy37iZBCooUaQWO7Mft5UDctm/asIbgbRJR1XOjZtVM8twKX8JZv4pnkglIkNpqRqd99PrTL2T4xbxXD7mEukZkQ7mJtiWVhz7ug9BSJhMc9pmyMRO5gawdJnagbsP2HNt7iNfuEj4rZCmNdRIImp+K8MuoA4xAeCxVLiwwEAe8sciaYuF4UrdY3WLMN55HQCSB9Kr9pLGVjBgkEndtdIP3PpQKnZ/E3MRmCWWJCgEyCs+GeMrERsT4jowcE4rct3PYMhUspIDADLyzDKxkGPdDadaI8Ow9pLYbLLbzqZgiWAnWAJ061zzt3iF/aFVDoEEmebEk8poGfGXC9wkkaArpz1qJMR7LMwLDfUEiJjmNaoYTFAW0PUSR4mp1uFpHLy0oKPF+PDFXMOAsPbDAsT74WHAJ3+E/Ouo2MU5WMoDESACW0+kfOuIcRBs3jkJBGoMdZ0/L1rrHBMWSoFxWRwidxgSTpoyke8D0oF3tBwhP2hLl5wlu5cCMVEQQhbMZnTNlGn8VOPD7kYe2RAJUaE93UDakztD2dxGIxLG2JIti4lokCRmyka6KTk+VHUxzWsMbki2hkZL4KlGXRlX+ICBETNAsfiba/e2nkRlKzIncHb+HvfU1FwLsosG67e0Xu6KQAVdQ25BM/vI06L41H2vwxt3LqXXFx7tu2ymPcMsSB0WCD61N2MLrbZSGa2X95AWIIVSBHNe/pHSgi7V9k7aWw+FtuMslpJbMqicwBMAACpvw9xYuLkIE2yTHRfTyNR9tOOuFFrvIMpVxMMVJ202kTS7w91zo6qNGiDtAAMMPi1nWgbeKcT/7pgsG2xV20ze5qPNefpUnbSyQMLi7bZsrBIiBluQI05dP5zQvCpH7wyZkkQBoZgctBMelULNnQAmVnNEmJG0iYoH1rhSxdN4raS0ma8c4uPEaAIuonYTB1rnvAMQhxDsLN2WYlFtFWKa6Dve9oVkyOdUuNcWbF3jeugFjAAA0VQAABPhU/ZriJw+Ls3Z0V1zcu6e63/xJPpQE+3GPvMRYu2Ta5wyqrNEx7lx13A1B9Bzq4ftjcTDPZNsPmUjOXIjT+DJBPrRr8WMZmxttAZFuypkdbjtP/wAbaH/FSZhkDXEU7MygxvBIB+80Bbsnxn2ZayzBQ6soPIMSx1/zHrFdDKM9oW1gXDqIOYLPxTAjWelA+LcFsI+GVVypngsYOzAzqIMkHernBu0Fu2uJW3kAyN7L2aBUaTAO8yJBjzoEXH8OMswYETPjrrPrv60T7CYCy+JuftA9y0XEzGhCuSR/duLHiTWuOGwqK08ajwnyBzEHqJA+VA8YjiSWuHtiSCx7yWVLFhMlFkECCIn0570rdmuyVrE2s9266sxMRljfczrvOlD+M8UN1UtjREJbpLvv6DYeBNMXZ7E+1sqICkZzDSugB93TvCRyoF7i3AXwbhkuBgQQGjK0EajLroRpWOD8BfEMwtoTGpP5Vc7a8WRriW1juayBp03505fh1hMuCV/iuMzHyDFR9FoCvHrICAw5EyAuizzJImd+W3WhvY/HomNvWLzZw6hbZeRATNmQg7zMjXlQ9LpZg7GS0GSNROsfWlri6tYxRKkjUOh6a9OUEfWgf+1d5eHgR3hdJFtAf3gcDXKPiUGBPwllGuYVxbFYhnYu+rMZPPcV1Htjj1xfDMPjVAFyxdT/AAsSquhPiwtt/gFctxBDO2UZQWYqv8ILEqvoIHpQM3CDmsJJiM30JHXwpjsYNypI1hQQvWR1PPQ0rXGFrDWlzHKTrlGvV48dakwnbHELaKRbnTvwc4gRGjRy59aCpj8Sbje0jKwjQ8jI3+VdWPaYXMAL1tlQ90NmGaCIDrB021HnXI8PfmZ38fH0opw7ijWle1PduDUQCMwEA67aTPlQM/b3j7Lfwt2y5DexLAjmGbQEdJQ+Wagb8Xt4hcTdv2kOIMG0w7qEhQozJMM4IY69BS/xHEN7QyZAlRqCAoJ909NaZ+xXFUa4LBtopYa3C47xX3R7N1KzBOoOtAt4l2cjOxbKAgzGYUTAn1q6nEblmwbSPkVmzHLoxMKIncCFFWe2GHt278WgAhABj+ManwB1G1BMTemD4UEF+6SN5566nx1OpqTh753Cnn0qq71Y4W0XV9aBkxKbRodfQGhmPvZFeN4AFEQ8mTQXjbg3I8QfSBQDLfL1qXLuOX61q6aiKmYb0FjH4t7zh7klsqrPMhFCg/IVVFuCsb5l9Nf9q3tmRUtn+0TpmoDDcUuMttWMraiBHLKF166KPr1rfCWcruQPeOaT1aSwjkJNVisOOhEeo1+xq7ZBjf8A3oK99JYmqh3PKiF4QKp3wdDy2oIWtZyORH2p54dxlGwti0UEo5UgAclLBh0Bg7dTSaRAHjU+Hxns3R4BynbaR5+poIO2tpRioUH3V9JZmj6g+tdH7Bk/sFrwzD5Mf1rlPHMc1/FMwWMzLkXoIAAn0Ndg4PhfZWLVlTBtoAZ3J0k+p1oFW/jswIiDoNYHrpypd7UYicQT/dXQ8tJP1+1MF+zpPOaC8S4Qbt12LRtHjA1oJezd/NhsbYOoe17RR0a0dSDyOUn/ACrSneskFSRo31jenDhPD2w91HLZgVcFdVzKylSJjTQ/SoMd2Tb9nVVYs1tJGkCJLFdJIJLGOdAvvdOVZkgcp0E1Gb+XkDNbowde7rpy13oxxnAqcKjKBI3jrzoBuHA0ipOI2Y86q4W0TEf8UQF4Zep8dqAXcO1YQ8xv+m1aXBqa3taDxmgv8TxIcqEJKIiqCw1J3YkczJ38qoXHn7Vk2SZIOoqvng6z60GGmRVvh5HtU86rG8DrVvhlklw/IfU0DBZ3oFxhyL0kbgfTejLGhvFbU2yYmDPjHOgH3DNToJAqtZeRVi20UG2St7K99fOshhWbbDMvnQX7/wAJ6N9Dp+dXbdzxqk5nLrz/AC1raY50Fi6ar3V0I8K3zio7x6UGtphlWen2qDFXhBjatbIJ7vMEg/OftFRXhCknyAoKvCMUq4qy9z3RcBPlPTnXYOH8at3Ye2wYFeZgjXYjlXHlVPY6ybmYRroF56dSftUdtPL+vOg6S2NQyRJncKCYjxFQYlFEGND8wT1ra0yXFlQBygSpB5iORFaY3A57LWxmBiZkySNtaCjiOOKG77rmHw6emk8wKx2evZ7uZyq28wZVEZyY0mQQQGnXblyoNwLhqPirKOFym4ucNEFQQXDTuCAQfOivbbiyX8fa/ZnUIiBEdDCkkktlK8u+BpQC7agPdyrAkkaR3eWnIUSwPB79222S2xRhodgSI1B51rieEPbAKy5OhMeEn71c7L9prlhsj/2YJkFSxk/wkbUA69ws2SUuKVucweVUcRZgExoKIdoMeb+Je5sDAG/Lzqg9xiNRvQUQMzgRRKzwuJMVrY4aQymOlH0w2p5xtQLN0QT5iql4SaNcZwsa+VArp1oMYa0DdRSBqT9jR0DVAIGmw6f80uLeysCNwZ9aNG8SAwGgAHqRJoL1wk6KB/XL1qHEgG2SeYMjoBuKjt39NtedbYtA6QR560C9aQAjWr53kbHSqIjMRyBP3Nbm5ERNBdtDX5VI9rUR1H3iocEJNWL+1BbvWQMsnnvzG9YWyu+ervFsOxwGGuwBlaH6mZAnrqaFs/dnpQWrdtObTUxvIBoJoecXJ212rAXSJoDWE4VntPdLd6SVAE5oG+/hFL+KUss9OVMHB8flttLeI1mIEHu+ZX50Kc7nbcxQBC9YU6V4jvMDvM1600CDyoH/ABOA9rckMUOneWIMdZ0Y/wBa1ewODyKTddmIBJKKNefUH6Vvaw4VQoJgR1323iPrVtpAgrB6g0HO8Vjclx7lqR3iVzbieoO1UcI4UKdcygZPQiZjwBHrT3xTgVq9OYQ3JhoflsaV24Fcs3EDCULqM42IJ1B6GgZeFuz2w+YsOfoN/WD5a0v37hJuEDTMaN4S4LQa3Bygg9NAdY9KG2iQ7IY3M+IJJH0igp4S0W86N4bg8gelXeHcF0zAaUfsYQEDQ8qAbb4ZoNOdWzw4hMwE60fwuAAXUVaGCB5b0HPe03CCFk6CkXEK2ugrsfavCA2W8K5DdUnNQCltywXqQPmY/OmPD2ve/mP0AH5UL4dhs1+2I+KfkM33FHcNbGa4OjfcA/n9KCJQSPnWxt9w+FWbVvlFTDD900COp18/1NSIkmtWIUxsakwyzsdZoCGGSIr2LvTppr0rVnymoL2JWf0oHkexbhjF3QtctBUVTPs7iyQSsjnB9KUGEDUx8zy/r5VUwrZXkLpz8aPtggyhhzGkfagX3v5WXX0HgDr9aIreBHTz3oh2h4blw1tQgzZlExrJ8aqNggEEiTQRpcG8T0+tYNwEGQQTUK2tT4VYtLQUcdZhlYeR9aqYi1Da0WxSkqw57iqN45lU70HQLfFbWIIuJfJaQShgQCTspAKgaUUxOEzEMbgJ89PQZv1pH7U9nlsp7W3KGQIE6ydx02oNhe0t5dGLMOuZkPzTSg6UuFfUAjz/AN9q3uWBbQ6jWQRvPSfCt+HYFcitmZxCmCcymep5+tT4rDqvIanYD8qDnnaCwLeJIRmCsFOXMT7w1GvKr1qznCNHeIE/zL3T9h86x2ltg4sk6GF+gqbhT5ZHIMD6MIP2T5mgduz9j92OsUwWrMxpQXgVsm3J5nT50wYTegns2NKnWzUtq1AqXJQK3ay1Fhj4VxyzYm442ruPaWzmssvhSBhuyTM4bSOe1Ap8Ltql4M5CiDBOgnSjOCwYN25GshTpqJgjl5CrfabsyUTQaUscLw5W6UJYKw3XTagZHVAYJAPnH+9VXugfxHqAKG8U4eLCpdWTB1J6VdOJBEx4yOvj4UCpxnFEsyFAIafGKzw8c42qfj+Gk5xryNYwYgQR0oLOQEGapXMPr4cqIrYIEnSqd65r5RQXlwYIEcqM8AwoIgmMs+tD8KJQwaJcIdlkdYoJ+0N9VW3J1Dg/LnQ7HoIzIcymYOm/SrXG8GXEk6jaqHDboVWtuO7MiORO9BTWwTUotRyq86hRp/Q8aoYq/A+dBDaQtJHjQq+mQlfGaI4G9lEEfI1XxgzuSBFA6drLGfDEHk6+u9c6W0Gc6gDXxroHHbDsMpGuXQAzE9elLeC7NOrgkfn96DoXZzhwt2UUe4VB5ySeZ6VNjbBJGvu8qnwbRbWeQH2rTFpM+Akf1zoELj+uKeNdF+1W+GYch43lD8xBH2+tUeNoBiTrEhZ+Q0o/w7h8BLk8xHz50DtwWxltrJ5TNDeLdtFUFbBBMhRc3GrQ2VecAHvHStO0+ONvAOVnvZbcjcK7ZSf8pOvnXNLNx8u/TSIHMHU8taDrPBLtx+890lidBm/r0ppwV46gnlXM+DcVIVRMLsZ3HgOc/wC1NnAeKLdt+8AykqZOpjY/WgIcaugyJ3FD+G3EUEAyfKhnFOKhWIzRGpO/yoFiuIOVgNA01WQY8fHyoGnG4xIOdDl6gzppv86Df+g2rjZ7RBGtB04ncyhcxKajva8gI68qr2+LPbbYzpOsSBt3edAa7Q8GBw7AjXKdPSk7AWyVg7qApFNqdpzcBFxREEbag8jS/aweV21kMZB/XpQR4rAhrR+mnjWMNgFXUjpFM+F4eCknaOVaYvA6TA0oFziuUAkdOlAbuGBQEHvE6dIpkxPDycz7f7VTwtsNzEnqPtQe4Rgz7MzyMSKJ2Gynwq5gcGchgb71Tv2SBpO9BPjLkLNAL2JGcQOevKmC6wNsTQHiGEyknwmgs41v3Z05aUufsrnvQSPWmzC2S9oaf8RUWJt+zRUhgdfIgn6UALDISKjxJ6aVctsykB1KjlI3FacVtjSIoOg3sGXuEiD7tDcTaJeI7oMfI0cwOZgRECdOu/e8qs4Xhwa4BA3n0oM8NwMgmOXjUfFHS2Jcz4U1jCALFLXHcBm9KDlvHbgfEnKCQY+w/SnXgOEZlVWEj6VjDdk0a4LmjA6E66cgdaeOGcEW2gA2GgNBRxHBVv4d7DaB1IB/hPI+hrlGKsXcNee1dWGB1ke8OqkbhvCu7JYiqfEOHWcQIu2keNBmGo8jyoOLLjnKdxTIPeAGg5KBrrv50Z4Glwv7pUGZ1gqeeh/OnC/wXD4YE20W1OxJYmfDOTr5UEs4tAxMHf4hrrzPWgr8RwpUm3ueWvIj9aqWbBGpWInnJn50Uw2K/wC4JaANIB3yH3WHmQKJceww9k7Ac5kb7CfzoA+HuqrZeR15eu9VL+DVjET0nxGhnzNLeM4iyXFJLHKR4mDvRTD8SYTnBgRzOpCkmNDqBBHlQWv2SDoNek76zzPhUVxDm0G8TH3ipsDj1bUmCJMeA5CRrESfOpf26WEKo3ymdI3f1AMxQGcBxLIuV+93ZG0+MaeO3hVjF5XXMmo+3n40tjGBtgCixrswBbXTTNmLESJI05VNdc29WMGIAnKCBrrpAGVlGuu5oN8VhCVMHShWEwBVxsKmftKRcW0bWYNlgjTLPnv1PgRG9Es1skiNdNwaCfBwq1RxbiTB39aq4zCMrllNwIASwkKPMTVO1jlDAG4QjblobKIO2XXpqaC9es5kyiftrUNzA5lys0/OsLjlJgXJ1OwIGnmKyjEmR3teRoGvszwkNbiB3SBVnjfBsqG4qyQNQef6US7M4T2dtQ2+7T1M60axdsFTQcb4uX7uY90cjrE+O9LmIQloB28evKuh9reFu7zbKkjWJG0dKTHw2ssACfKPkKDptnH2yQqEHaRIBE+BqxgLGXENdY91gNBvp4zSVi7lo3F9k63XJAOWQVO51I1+dGbXE7ogHMSABEFok6bCN+c0Drc4qu0fUUB4lezsMpAUb7k/Sl/FY+/poBO0jUgidJI0/Wq3/ql9AO8VzbDQTBjn40BS9xV47jwusQo1AOm+sxUQ41iFIm4+3JsvlsRzqo3B8RdEOhMAxPPwECqWK4QivlyoWOwbKzHlMaka+VA1W+KCRnuGTr3roOgMnQHQR16GjOB4oh73tBHWdPnzpIw9omMyhBoAUEzIOjA7ARvpvtVzh3Bg9xj7T2irppIBeNQdSCRQXeMucQ5eYUaKPAc/M0Mw+EzXkRiACwLGdlGrH5Ucu8N+n1PKlHimJZGZwCLY0DEhVIG7STMZt9OVAY/ELieHNywbJOdZUkL3Tb5CeoOo8/Ostjzdw/s2IEg6jmOmvPUiqnZuwMQuZwCiHUSYI+HX5HSsNcUXCPhBkDoP00PyoAVzgbm6EdROYBCxG2/eME8oB215044Xs+lmxmv3ApWYVNQxIMRmHUxoBUHFMQjWw099SMsdRsfrtQ7E497oHtHJjafhNAHxuAbMzKFIA0ykyY0krG5EiKgwWMhRI7p99MskgQpk+IEbcqOYC37S6qDzY/wrzPn0qvxbght32ZDFtp1nXVcp8utBWXFKAYtsWjQQRlEmAJOpOYVau4r2g9xhJgsACwYaZZ5QAfXXmSb+FwqgFTqTqTuWJaSTzMj7VIeHuFZgmXcgkBQNJ0BjoaAFg8FnH7zOcuxE6aEDkI5anWiuAvADvAyDudauYPAyCrXVXqAJkxPLXbntRW7wnDW09pdcsMsy75B5bgA+poEHtJjDdvJ7NWuKumUDciCSRzgVTwfZDG4iIw621PxXDM+J1+nSm9u2uCstNu2pAmfZZX16EiSDEVT4j+KlogeySd/fDCZ8F0jzFBtw/wDDlQ2W9iFBUSVRQojb3jzkGjC8FwmFyAoru2aM75ywXchQdYENoOVI6dt1uBjigXc6DKkIFAEKAdd5OsnXerCdsMO1plXNbaCJytBBO2ce75UDlf4xctWRiGtMEzLGWIVShAAlQ0FxqTp3o2FK2O49ibwm5ecjX+6ug3hQByqXD9srgtC2HS/bjKVaG7vMZtxpOhka7UEu44gEW0eWPdEhgPDWNI0igvWD0Grb66nQD7SKis8FZ/cQmNJVWYaaEabQdKqYQXA83yCVI/dg93bXMEHWYOkwNaYuDcfFlSJjUxlDKACSSoZWBeDzaaBINsLvYaZ5u3TYQYHKieC4o1tSLiPl0zFbjZlCxBgtBHe+lW+JdlsQJUlDHxgkhgp0IGWZywY186pDi9m0MrI9xhpMey1H83ej0oDOG9gbloX7qvhmzBTbNzMqkCTABKbTrocgg0Z4lhsPaYC1KWlILM7ltRzzO2kkTuKVeHY245ChrWGtyNM0EzJJFx1YlgASIKg0x28M2W1fuWUV0XR1a1iA/dhVBU5s0/Ew23MaUBzh3awK6WQjRcZQLjK7KuYwGPUTG1Qdpr8YjIzg5RJAUAAyTtEc+de4Pes31m/nzSYJDKEAaI3kkEztFLnFe0B/bMQ7j3UWBuD3tT6gz6UDJ2ZwVvEK7ZmItsFBDaggZiPky6eNMeFwK21CpoN/GTvNBuwOKFzBi4bYQ3HZoEajRQ2nVVFMqkeR8aCriMOzKQhEkECTGppR7Q9i4UraFxp2yl2mCYJJaBrrTmmLQnu3EPLRhMj7VspYfff5UAvg/Akw2HXD29197fVjufGfypO49h2GKOUGSIJG3u8+m59TXRbuLyLmbb+opQ4liDeuEkAH4RoP+TQBbVptQTruZ/KqzYUyYMHfXoKMZ2X06/ptRPAcJGJDs3clcsqAN99NpI50A3g9o2p3JY6kR8v661niTPugPiXIH0Iol/0jiVBC4kMC0xrbIXYCVZiTpuI8qtN2blMpta7SCGH1j7UCxhu03s2Ul5AOqWwBmbzgLofGK2x/aa/B/wC3gMGPtHcFGA7oyhCZBJCnzNWcfwE21buHmfd9OQoTgrCAFb3tAuhCTCydywAG2oE/pQB2xmJuOyteCoUdgLYXLIKxmzLKzIiD8Jolguzdthmvu7vOksW03MA+M/1vrxnC3HjICtvw+IcpNDr2MZF1kETBkjl1+vrQMuK7FWCAbaqAzqJDQsEb7gjvaEHnS5x/sA9ok22kcs328K3wPahhrpBMEEzIHI9R+tM1ntG1wqLoy7SRMBSdyG0MbazQcsxOAdDDLr9NPGoVY7A06Y26Lt26sKdSoIEKRlEEab6SdpnetMPwVDqbZtuNmlSCM2WCBIzTrtFAoBCpBKkfSflFPvZjhOFxdtAL92xiFBDI0NbcyYZGddRHwqdDvUWNwGZCGl/4YA7jT1+Imdoq/wAN4TNvOqZRzB30J1AAgCNRHUUF/G/hq+QtaxC+2ywkgop2ENlJMQI25VcwnYVjZAvuBezSWQyrLrHwjp0FCMLxC8jALelSwzDMwCrJ0K6awD0iteI8UeW9jeOQP3VLXFI7usTOk6awfCgOXOEL7zNmj+J2YkgbwBv1obeZEllsrMyAEEuViRrrzGvjTHfvjWe6PiIEnve7o0knTQfoYENec3O7aYXGHujUIo20gS0Ez1zdBQKWGt+0thsjEklWBUuyspAC3AuoDTIYbc4ojgXe1duW1ZrYIIAgPrAKnvq2oDa7bDWiicQS3eZrlprVxYBce80agaGW3JA5SaqWmUt7Qjqs/ESdX33AgUBzD4e0cN37gGsgTJGkSeswTr1Glcsv8Ri7iJIOdWUE7d093TpvXRBiLItC0FQ5YyloaPzGkawdq5pxuxlukkBZMkDbf5kxtQNnBO2thLSITct5VCyVLjQRukn5imzhPHFMMmIW4gmQrBjI+Eg6qT9K51i+xVxFDBgwOo8iJHlRnsjwNrL+0YAtsPL8qARd7GYl7puQA7sScsrqxkxBldWPM0wYPtLdwVu1Yvlg4BAuhmJZc8iQIBKwBsdB40yHECe8Ijx2iCPPWkXt9jku5VUaow6RlysCPU5T6UB/C9rHxLkMWuLIC+7CdWgQTpHXar+I4h7O4FMGAPPpy2rkVu6VIKkgjoSPtRS32kvFgbjF9IMxJEnoP7xoH/j+PS1bz3CQrRqNTHMAczFH+E9vuGFFtjEBIA/tUe3v1Z1C8t5rl3G/a4lkCIy20SEzd0T8RMEjMTI9DVTiPZ+4txgiELpoTqJAO58j86DvuFxeGvIGt37bKSIKup1HLSrxsHcEn61858O4Ol+3KjLeQnMW1DAliuXmCIg1Hb4nibFxlW/eRhoQlxxt4ZgKD6OKN0BqK9hVf37aN/MoP5VwzBfiVxG2R/3WePhuohB8yqqxPrR3DfjVilEXcPac9VL29PBe8PrQdKxXBMOwg2yP5SVA+VBsZ+H1i4vcuOs9Yb/UDQTDfjVYY/vMNeXxUo2vkWGlErH4mYC5tfa0TyuWnEebgFB6mgB438H3JJt4hD5qyfUE1Xufh7i009qlwRqQMxjzJU10DB8ew14fusTZeN8rqfz1q4qaSDI8Dv67fWg5lwzsy1gzdt3GaZDEECNOQJ18TV51tSyE3BIgicwkzGh0iCNZ8PGngZ4U7HmD9tDWwUMDmRT6A/cUCLey2WXNmYQQsMhI3jUeZqLE4vMMqscnQSTE8h0jT0pyxfBMNc96ws9VBTbbVSKH/wDTNgbZ1EbZiR8idvCgTXWQRBYTuQWIHrOXloNaqCyROknSZJ6ajVidDpTxc7Mpsl1hO4iBHpp60ucb7GPbcFGDKdOZigYWvrdQZy4IIYjI8ZwYB7oggEQJ6A8hA6/2eYH2i4o5BqAQXgE6e7B5iSQaa1Yg5oG2hQFW8dRqfWo75W2NFUZhpq2npEelAr4Pha27ouPiUgTEqxYNqO6CJYEHQAb1ZS2Mu2UagF4Dbbnoxg1NisKSwMz4hQJnqM2u31qK4+WTBnfSQR6QROtBA3DyUJZc0K0TrEKOqnz+dDu03ZScO1xUU5FYymjtPRcsGQNp69JLNhe0QAm4sa6ZcpI882q/7UXS+jJmUyIgRlMco5j6UHNOEcY9rhkWzZuvlAVgMpgqskIZ70zIGh1qzb4xeDEfst/r8II0576zpH1p2GKVFPd5mSxjfTYDpype4gpZiwAMwDBJIG8idZGbxmOUUCpi+KYm5n9nZZSQcpcgsCNwo6mPGl7Hs65luk+0kcx7sHptrHypz4xaYr3XMidfAc55H6+NJfEMG2bSeUzqTPxaUFCJ2q1hcE5aArEkSCBy69PqK3wWAYnYRz20/WnvguAdE0YiOiqQwPwmYIPoQaAZw7i7pZ9kyM0DKVKFnZfeUsFE5hmiT/DM86hPDmzLduZQr3BElnclQGEyIiIBmT5U3cbuB8K6q7pK/ASpMkAzBE6fahnCku5QrLbunSGIV9hAmdDp1GlBpxXA2MVcQoptkA6osHQtqFVgDq2XNJ00NVcZwOyzSS4YkagknTSe98zR9MFds24FvQyTOXnyViZUaDQQK04bYZgwABK+8J28upigXG7K4ckFnY9dxOvlpRnhv4bWr9svbbKsssl82q76cqL/ALGDPdXpLZRJPIDnoelS8PH7MXNswjmTbI0zRAYRqrGNY00oFDiP4cG1740mMyklWPLcd068xQi/2RAB7xG3eIHhvseddBxfFL15VQgKu5gHcbCTsIMzQtuEZ7QKk5juD5npHhQJi9jGdSVYb/EDlEAnVlnpA03ImBrWLfBcUnuXmBERkuXV+q7Hwj1FM62bqZgdeXdczoN4OnjUXfaYynLzIA2mYymKAbh+LcUtaDFORvFxluek3QWHofWjuF7a8UU9+xYuiJhc6nTq0tJPKPnVQZ3H9mBA1IY7DwPntV20zAZNpE7Eabxm/T50F63+JV1RF3h14HmbZDL9R94q1Z/EjCOSLlrE2o5PZZp/9ov9Yoc7kJBYkD4dDH+bKfvVJuL2GORhlcbAaMfGZoGzCdq8DdjLibQJ0CsxRh4FWAYddqKWsp90q++xDc9Of5Ck29iLYysyqQAdCrbACJDc/EaUMxOKW2c9oIrNGbKkHXXXSg6Fe94/1zq03uivV6gq3t6oYjY/4fvXq9QBMdz8z96ucE9z/EKzXqDbFe//AP1X7Co+Hcv5R/pNer1BSxv9lc/lH50oX9z5VivUEOA975U88O9w+a/6mr1eoMHY/wCL/Sa92b/8hv66V6vUBztDt6UB4V/af4hXq9QFF2Hn/wDQVXu7J/MP9RrNeoLN73vX/wDNK0wXw+n3r1eoKd3/AMj/AD/Z6GYn3T5tXq9QUrHut/N/9jRXD/2bfzW/9C1mvUFTi+93yt/ehHaT/wAY/wA1v/UKzXqC9c/8dP5R/pqFfdHkPu1er1B//9k="/>
          <p:cNvSpPr>
            <a:spLocks noChangeAspect="1" noChangeArrowheads="1"/>
          </p:cNvSpPr>
          <p:nvPr/>
        </p:nvSpPr>
        <p:spPr bwMode="auto">
          <a:xfrm>
            <a:off x="307975" y="-876300"/>
            <a:ext cx="21145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data:image/jpeg;base64,/9j/4AAQSkZJRgABAQAAAQABAAD/2wCEAAkGBhQSEBQUExMVFRUWGBgaGBcXGBgWGBcYFxcXGBgXGhgYGyYfFxolGRQXHy8gJCcpLiwsFR4xNTAqNSYrLCkBCQoKBQUFDQUFDSkYEhgpKSkpKSkpKSkpKSkpKSkpKSkpKSkpKSkpKSkpKSkpKSkpKSkpKSkpKSkpKSkpKSkpKf/AABEIAOEA3gMBIgACEQEDEQH/xAAcAAACAgMBAQAAAAAAAAAAAAAFBgMEAQIHAAj/xABCEAACAQIEAwUGAwUHAwUBAAABAhEAAwQSITEFQVEGImFxgRMyQpGhsQfB0RQjUnLwM2KCkrLh8RYkNBWTosLDg//EABQBAQAAAAAAAAAAAAAAAAAAAAD/xAAUEQEAAAAAAAAAAAAAAAAAAAAA/9oADAMBAAIRAxEAPwDnKrNSezIFet6akVY9g5XOLdwr1CnL84igpWH1ogtyRUWBsK867V63bMkUE1reOdb3FIMERV/gXDLl5v3a5uRJMAHzohxrs/esKHuIMv8AdOePOgW1u1Jnq0UBQkKNPD86pKCTQasaiZaKHh7+zz+zfJ/EUIX5xUNtky6mgGXV0FVrholetCDt4aihlxTMRJG8UEQatjVp8EyrmZSB1jT51WUTptQYisgaV64sGtZoMGtlSa8KL9l+Gi9fAIUqozMGAaY5ZSRPzoBq4fzr2SBryrp3F+ytu5YLJat2yYCFVhszQBJ5ia59xrh5w19rLMjFYnJ7uo+hoPcS4Pcw5QXBGdA41nutIH2PyqugqfGcSuXipusWKoEE8lWSB9a0wTAXEzaiRPzoJFYenXl86ziEhiI1/rSn7h9gZCwJViJAAGXL/eGXUUr8a4pZ9rmW2DcEhipAtnxGk/1vQBl3q2hqPFY0XBOUq3WZH5VJw621xlRSCzEgCY1AJP0BoM+z5TFevWCKe+CW0tWQDYRyyyCdSx21kaCgXGOFw5ZFVBMFZgAxOnpQUu1PClw19WsgFGkhD7uYcj4elPOD7UWmRU9ohzLrrABI1USIHlSnjsOeIYq7eRgFAASQdYA0J21P3qhe7P3QoDJBIY5cwJKgLm0DEGJJ60G2H4KqXcQboKpJFuDlkkkyBrpBFU0wD8yPDr6mi2Hwl3EJYQABlVmDMwClZ10BkkA7UV/6TvEDKbbBueoI85NAV7OYq27gKgSEAZOjCQSIO+lWeNYVcRaNrNDMYU8tIM+Pl4UuYfA3MPf72XMkFQpZM3+KDEdOfKmjg+B/aDcuC8WdCAs6AADcL13GtBQxvZSwlhkhQVU/veZ5z9aQ+G8PuXHItg3Mp5DeOtOfbviRtp7NgFdx3obXLy7p1X1oX2bx+JwqH2eGdg2pY27mvlQGOCccz23suDbKocy66xPXf5UtcIwVm3ibge4G9m4C5RIaScxGnwxEeNWeK9pRedrhTK/smtmCRM/xBhIjnQ7h3AMRdWbVm442JkJO2veI+YmgZ+OcStX8NdTIWKjudzvc51jQxrSfwHsrdvh3t5SV0KkkE8426UVuY4FP2bEWRavIIW7lyknln00GkZtZqW12xtLhLoVQl5lyrA0LZQM/hvQLHEbjWmuWpEkENlOkgwfsan7N3bS5jcBJ7w11AIHdI018qGO0yWMknU6mZM/maJYTAXGte0VCU8Drp4bmgHcaUe1JUQCBsuUTzrOA4I91S4KqgMZm0BMTAmJqxicLcCMTbcKIJJVu6D1kaUT7DyMSAQpEMRm8tYGx86ConZJjGW6h056eOmpqDBYI22Jk5hpIJEeVdN7TcP8Aa4K8ypbDez7oyDNmgGJGtJnZ39lvexVkPtAGW6JaZViFdTp3Y+unKgwmMxK2WuKbpSQCwkweRgkkxpsKqYXs6rq7XMR+8bYGNzp3pMn6U4doraW8Lcsgk21RsgzaNoo1E9Z+tXEwdk2JKWV9mBmKhdhlbmJBgxQc0xHCSrFJBI1n9OtQYjAvaIYgESP11FGeC2v2jFEiVQsRMaKIPIc4nwgUydoOCI9gpatnukfvDBLnrp+tAv3e0gOGggyy5SPAHkeQ1oJYw5Zwo1ZiI+n6/Q0b4hh7CKiNcOZLd05QNPae0hUnrlUn1FQ9kOJhb6I6qRcYQYGhh9/8woLTdjcQtvP+7MzAFwEmOmmpj5dedLruUOZZVlPLqOh9fvXXFxOW3cZl2UkZtucDbURyrmnaLiy37iZBCooUaQWO7Mft5UDctm/asIbgbRJR1XOjZtVM8twKX8JZv4pnkglIkNpqRqd99PrTL2T4xbxXD7mEukZkQ7mJtiWVhz7ug9BSJhMc9pmyMRO5gawdJnagbsP2HNt7iNfuEj4rZCmNdRIImp+K8MuoA4xAeCxVLiwwEAe8sciaYuF4UrdY3WLMN55HQCSB9Kr9pLGVjBgkEndtdIP3PpQKnZ/E3MRmCWWJCgEyCs+GeMrERsT4jowcE4rct3PYMhUspIDADLyzDKxkGPdDadaI8Ow9pLYbLLbzqZgiWAnWAJ061zzt3iF/aFVDoEEmebEk8poGfGXC9wkkaArpz1qJMR7LMwLDfUEiJjmNaoYTFAW0PUSR4mp1uFpHLy0oKPF+PDFXMOAsPbDAsT74WHAJ3+E/Ouo2MU5WMoDESACW0+kfOuIcRBs3jkJBGoMdZ0/L1rrHBMWSoFxWRwidxgSTpoyke8D0oF3tBwhP2hLl5wlu5cCMVEQQhbMZnTNlGn8VOPD7kYe2RAJUaE93UDakztD2dxGIxLG2JIti4lokCRmyka6KTk+VHUxzWsMbki2hkZL4KlGXRlX+ICBETNAsfiba/e2nkRlKzIncHb+HvfU1FwLsosG67e0Xu6KQAVdQ25BM/vI06L41H2vwxt3LqXXFx7tu2ymPcMsSB0WCD61N2MLrbZSGa2X95AWIIVSBHNe/pHSgi7V9k7aWw+FtuMslpJbMqicwBMAACpvw9xYuLkIE2yTHRfTyNR9tOOuFFrvIMpVxMMVJ202kTS7w91zo6qNGiDtAAMMPi1nWgbeKcT/7pgsG2xV20ze5qPNefpUnbSyQMLi7bZsrBIiBluQI05dP5zQvCpH7wyZkkQBoZgctBMelULNnQAmVnNEmJG0iYoH1rhSxdN4raS0ma8c4uPEaAIuonYTB1rnvAMQhxDsLN2WYlFtFWKa6Dve9oVkyOdUuNcWbF3jeugFjAAA0VQAABPhU/ZriJw+Ls3Z0V1zcu6e63/xJPpQE+3GPvMRYu2Ta5wyqrNEx7lx13A1B9Bzq4ftjcTDPZNsPmUjOXIjT+DJBPrRr8WMZmxttAZFuypkdbjtP/wAbaH/FSZhkDXEU7MygxvBIB+80Bbsnxn2ZayzBQ6soPIMSx1/zHrFdDKM9oW1gXDqIOYLPxTAjWelA+LcFsI+GVVypngsYOzAzqIMkHernBu0Fu2uJW3kAyN7L2aBUaTAO8yJBjzoEXH8OMswYETPjrrPrv60T7CYCy+JuftA9y0XEzGhCuSR/duLHiTWuOGwqK08ajwnyBzEHqJA+VA8YjiSWuHtiSCx7yWVLFhMlFkECCIn0570rdmuyVrE2s9266sxMRljfczrvOlD+M8UN1UtjREJbpLvv6DYeBNMXZ7E+1sqICkZzDSugB93TvCRyoF7i3AXwbhkuBgQQGjK0EajLroRpWOD8BfEMwtoTGpP5Vc7a8WRriW1juayBp03505fh1hMuCV/iuMzHyDFR9FoCvHrICAw5EyAuizzJImd+W3WhvY/HomNvWLzZw6hbZeRATNmQg7zMjXlQ9LpZg7GS0GSNROsfWlri6tYxRKkjUOh6a9OUEfWgf+1d5eHgR3hdJFtAf3gcDXKPiUGBPwllGuYVxbFYhnYu+rMZPPcV1Htjj1xfDMPjVAFyxdT/AAsSquhPiwtt/gFctxBDO2UZQWYqv8ILEqvoIHpQM3CDmsJJiM30JHXwpjsYNypI1hQQvWR1PPQ0rXGFrDWlzHKTrlGvV48dakwnbHELaKRbnTvwc4gRGjRy59aCpj8Sbje0jKwjQ8jI3+VdWPaYXMAL1tlQ90NmGaCIDrB021HnXI8PfmZ38fH0opw7ijWle1PduDUQCMwEA67aTPlQM/b3j7Lfwt2y5DexLAjmGbQEdJQ+Wagb8Xt4hcTdv2kOIMG0w7qEhQozJMM4IY69BS/xHEN7QyZAlRqCAoJ909NaZ+xXFUa4LBtopYa3C47xX3R7N1KzBOoOtAt4l2cjOxbKAgzGYUTAn1q6nEblmwbSPkVmzHLoxMKIncCFFWe2GHt278WgAhABj+ManwB1G1BMTemD4UEF+6SN5566nx1OpqTh753Cnn0qq71Y4W0XV9aBkxKbRodfQGhmPvZFeN4AFEQ8mTQXjbg3I8QfSBQDLfL1qXLuOX61q6aiKmYb0FjH4t7zh7klsqrPMhFCg/IVVFuCsb5l9Nf9q3tmRUtn+0TpmoDDcUuMttWMraiBHLKF166KPr1rfCWcruQPeOaT1aSwjkJNVisOOhEeo1+xq7ZBjf8A3oK99JYmqh3PKiF4QKp3wdDy2oIWtZyORH2p54dxlGwti0UEo5UgAclLBh0Bg7dTSaRAHjU+Hxns3R4BynbaR5+poIO2tpRioUH3V9JZmj6g+tdH7Bk/sFrwzD5Mf1rlPHMc1/FMwWMzLkXoIAAn0Ndg4PhfZWLVlTBtoAZ3J0k+p1oFW/jswIiDoNYHrpypd7UYicQT/dXQ8tJP1+1MF+zpPOaC8S4Qbt12LRtHjA1oJezd/NhsbYOoe17RR0a0dSDyOUn/ACrSneskFSRo31jenDhPD2w91HLZgVcFdVzKylSJjTQ/SoMd2Tb9nVVYs1tJGkCJLFdJIJLGOdAvvdOVZkgcp0E1Gb+XkDNbowde7rpy13oxxnAqcKjKBI3jrzoBuHA0ipOI2Y86q4W0TEf8UQF4Zep8dqAXcO1YQ8xv+m1aXBqa3taDxmgv8TxIcqEJKIiqCw1J3YkczJ38qoXHn7Vk2SZIOoqvng6z60GGmRVvh5HtU86rG8DrVvhlklw/IfU0DBZ3oFxhyL0kbgfTejLGhvFbU2yYmDPjHOgH3DNToJAqtZeRVi20UG2St7K99fOshhWbbDMvnQX7/wAJ6N9Dp+dXbdzxqk5nLrz/AC1raY50Fi6ar3V0I8K3zio7x6UGtphlWen2qDFXhBjatbIJ7vMEg/OftFRXhCknyAoKvCMUq4qy9z3RcBPlPTnXYOH8at3Ye2wYFeZgjXYjlXHlVPY6ybmYRroF56dSftUdtPL+vOg6S2NQyRJncKCYjxFQYlFEGND8wT1ra0yXFlQBygSpB5iORFaY3A57LWxmBiZkySNtaCjiOOKG77rmHw6emk8wKx2evZ7uZyq28wZVEZyY0mQQQGnXblyoNwLhqPirKOFym4ucNEFQQXDTuCAQfOivbbiyX8fa/ZnUIiBEdDCkkktlK8u+BpQC7agPdyrAkkaR3eWnIUSwPB79222S2xRhodgSI1B51rieEPbAKy5OhMeEn71c7L9prlhsj/2YJkFSxk/wkbUA69ws2SUuKVucweVUcRZgExoKIdoMeb+Je5sDAG/Lzqg9xiNRvQUQMzgRRKzwuJMVrY4aQymOlH0w2p5xtQLN0QT5iql4SaNcZwsa+VArp1oMYa0DdRSBqT9jR0DVAIGmw6f80uLeysCNwZ9aNG8SAwGgAHqRJoL1wk6KB/XL1qHEgG2SeYMjoBuKjt39NtedbYtA6QR560C9aQAjWr53kbHSqIjMRyBP3Nbm5ERNBdtDX5VI9rUR1H3iocEJNWL+1BbvWQMsnnvzG9YWyu+ervFsOxwGGuwBlaH6mZAnrqaFs/dnpQWrdtObTUxvIBoJoecXJ212rAXSJoDWE4VntPdLd6SVAE5oG+/hFL+KUss9OVMHB8flttLeI1mIEHu+ZX50Kc7nbcxQBC9YU6V4jvMDvM1600CDyoH/ABOA9rckMUOneWIMdZ0Y/wBa1ewODyKTddmIBJKKNefUH6Vvaw4VQoJgR1323iPrVtpAgrB6g0HO8Vjclx7lqR3iVzbieoO1UcI4UKdcygZPQiZjwBHrT3xTgVq9OYQ3JhoflsaV24Fcs3EDCULqM42IJ1B6GgZeFuz2w+YsOfoN/WD5a0v37hJuEDTMaN4S4LQa3Bygg9NAdY9KG2iQ7IY3M+IJJH0igp4S0W86N4bg8gelXeHcF0zAaUfsYQEDQ8qAbb4ZoNOdWzw4hMwE60fwuAAXUVaGCB5b0HPe03CCFk6CkXEK2ugrsfavCA2W8K5DdUnNQCltywXqQPmY/OmPD2ve/mP0AH5UL4dhs1+2I+KfkM33FHcNbGa4OjfcA/n9KCJQSPnWxt9w+FWbVvlFTDD900COp18/1NSIkmtWIUxsakwyzsdZoCGGSIr2LvTppr0rVnymoL2JWf0oHkexbhjF3QtctBUVTPs7iyQSsjnB9KUGEDUx8zy/r5VUwrZXkLpz8aPtggyhhzGkfagX3v5WXX0HgDr9aIreBHTz3oh2h4blw1tQgzZlExrJ8aqNggEEiTQRpcG8T0+tYNwEGQQTUK2tT4VYtLQUcdZhlYeR9aqYi1Da0WxSkqw57iqN45lU70HQLfFbWIIuJfJaQShgQCTspAKgaUUxOEzEMbgJ89PQZv1pH7U9nlsp7W3KGQIE6ydx02oNhe0t5dGLMOuZkPzTSg6UuFfUAjz/AN9q3uWBbQ6jWQRvPSfCt+HYFcitmZxCmCcymep5+tT4rDqvIanYD8qDnnaCwLeJIRmCsFOXMT7w1GvKr1qznCNHeIE/zL3T9h86x2ltg4sk6GF+gqbhT5ZHIMD6MIP2T5mgduz9j92OsUwWrMxpQXgVsm3J5nT50wYTegns2NKnWzUtq1AqXJQK3ay1Fhj4VxyzYm442ruPaWzmssvhSBhuyTM4bSOe1Ap8Ltql4M5CiDBOgnSjOCwYN25GshTpqJgjl5CrfabsyUTQaUscLw5W6UJYKw3XTagZHVAYJAPnH+9VXugfxHqAKG8U4eLCpdWTB1J6VdOJBEx4yOvj4UCpxnFEsyFAIafGKzw8c42qfj+Gk5xryNYwYgQR0oLOQEGapXMPr4cqIrYIEnSqd65r5RQXlwYIEcqM8AwoIgmMs+tD8KJQwaJcIdlkdYoJ+0N9VW3J1Dg/LnQ7HoIzIcymYOm/SrXG8GXEk6jaqHDboVWtuO7MiORO9BTWwTUotRyq86hRp/Q8aoYq/A+dBDaQtJHjQq+mQlfGaI4G9lEEfI1XxgzuSBFA6drLGfDEHk6+u9c6W0Gc6gDXxroHHbDsMpGuXQAzE9elLeC7NOrgkfn96DoXZzhwt2UUe4VB5ySeZ6VNjbBJGvu8qnwbRbWeQH2rTFpM+Akf1zoELj+uKeNdF+1W+GYch43lD8xBH2+tUeNoBiTrEhZ+Q0o/w7h8BLk8xHz50DtwWxltrJ5TNDeLdtFUFbBBMhRc3GrQ2VecAHvHStO0+ONvAOVnvZbcjcK7ZSf8pOvnXNLNx8u/TSIHMHU8taDrPBLtx+890lidBm/r0ppwV46gnlXM+DcVIVRMLsZ3HgOc/wC1NnAeKLdt+8AykqZOpjY/WgIcaugyJ3FD+G3EUEAyfKhnFOKhWIzRGpO/yoFiuIOVgNA01WQY8fHyoGnG4xIOdDl6gzppv86Df+g2rjZ7RBGtB04ncyhcxKajva8gI68qr2+LPbbYzpOsSBt3edAa7Q8GBw7AjXKdPSk7AWyVg7qApFNqdpzcBFxREEbag8jS/aweV21kMZB/XpQR4rAhrR+mnjWMNgFXUjpFM+F4eCknaOVaYvA6TA0oFziuUAkdOlAbuGBQEHvE6dIpkxPDycz7f7VTwtsNzEnqPtQe4Rgz7MzyMSKJ2Gynwq5gcGchgb71Tv2SBpO9BPjLkLNAL2JGcQOevKmC6wNsTQHiGEyknwmgs41v3Z05aUufsrnvQSPWmzC2S9oaf8RUWJt+zRUhgdfIgn6UALDISKjxJ6aVctsykB1KjlI3FacVtjSIoOg3sGXuEiD7tDcTaJeI7oMfI0cwOZgRECdOu/e8qs4Xhwa4BA3n0oM8NwMgmOXjUfFHS2Jcz4U1jCALFLXHcBm9KDlvHbgfEnKCQY+w/SnXgOEZlVWEj6VjDdk0a4LmjA6E66cgdaeOGcEW2gA2GgNBRxHBVv4d7DaB1IB/hPI+hrlGKsXcNee1dWGB1ke8OqkbhvCu7JYiqfEOHWcQIu2keNBmGo8jyoOLLjnKdxTIPeAGg5KBrrv50Z4Glwv7pUGZ1gqeeh/OnC/wXD4YE20W1OxJYmfDOTr5UEs4tAxMHf4hrrzPWgr8RwpUm3ueWvIj9aqWbBGpWInnJn50Uw2K/wC4JaANIB3yH3WHmQKJceww9k7Ac5kb7CfzoA+HuqrZeR15eu9VL+DVjET0nxGhnzNLeM4iyXFJLHKR4mDvRTD8SYTnBgRzOpCkmNDqBBHlQWv2SDoNek76zzPhUVxDm0G8TH3ipsDj1bUmCJMeA5CRrESfOpf26WEKo3ymdI3f1AMxQGcBxLIuV+93ZG0+MaeO3hVjF5XXMmo+3n40tjGBtgCixrswBbXTTNmLESJI05VNdc29WMGIAnKCBrrpAGVlGuu5oN8VhCVMHShWEwBVxsKmftKRcW0bWYNlgjTLPnv1PgRG9Es1skiNdNwaCfBwq1RxbiTB39aq4zCMrllNwIASwkKPMTVO1jlDAG4QjblobKIO2XXpqaC9es5kyiftrUNzA5lys0/OsLjlJgXJ1OwIGnmKyjEmR3teRoGvszwkNbiB3SBVnjfBsqG4qyQNQef6US7M4T2dtQ2+7T1M60axdsFTQcb4uX7uY90cjrE+O9LmIQloB28evKuh9reFu7zbKkjWJG0dKTHw2ssACfKPkKDptnH2yQqEHaRIBE+BqxgLGXENdY91gNBvp4zSVi7lo3F9k63XJAOWQVO51I1+dGbXE7ogHMSABEFok6bCN+c0Drc4qu0fUUB4lezsMpAUb7k/Sl/FY+/poBO0jUgidJI0/Wq3/ql9AO8VzbDQTBjn40BS9xV47jwusQo1AOm+sxUQ41iFIm4+3JsvlsRzqo3B8RdEOhMAxPPwECqWK4QivlyoWOwbKzHlMaka+VA1W+KCRnuGTr3roOgMnQHQR16GjOB4oh73tBHWdPnzpIw9omMyhBoAUEzIOjA7ARvpvtVzh3Bg9xj7T2irppIBeNQdSCRQXeMucQ5eYUaKPAc/M0Mw+EzXkRiACwLGdlGrH5Ucu8N+n1PKlHimJZGZwCLY0DEhVIG7STMZt9OVAY/ELieHNywbJOdZUkL3Tb5CeoOo8/Ostjzdw/s2IEg6jmOmvPUiqnZuwMQuZwCiHUSYI+HX5HSsNcUXCPhBkDoP00PyoAVzgbm6EdROYBCxG2/eME8oB215044Xs+lmxmv3ApWYVNQxIMRmHUxoBUHFMQjWw099SMsdRsfrtQ7E497oHtHJjafhNAHxuAbMzKFIA0ykyY0krG5EiKgwWMhRI7p99MskgQpk+IEbcqOYC37S6qDzY/wrzPn0qvxbght32ZDFtp1nXVcp8utBWXFKAYtsWjQQRlEmAJOpOYVau4r2g9xhJgsACwYaZZ5QAfXXmSb+FwqgFTqTqTuWJaSTzMj7VIeHuFZgmXcgkBQNJ0BjoaAFg8FnH7zOcuxE6aEDkI5anWiuAvADvAyDudauYPAyCrXVXqAJkxPLXbntRW7wnDW09pdcsMsy75B5bgA+poEHtJjDdvJ7NWuKumUDciCSRzgVTwfZDG4iIw621PxXDM+J1+nSm9u2uCstNu2pAmfZZX16EiSDEVT4j+KlogeySd/fDCZ8F0jzFBtw/wDDlQ2W9iFBUSVRQojb3jzkGjC8FwmFyAoru2aM75ywXchQdYENoOVI6dt1uBjigXc6DKkIFAEKAdd5OsnXerCdsMO1plXNbaCJytBBO2ce75UDlf4xctWRiGtMEzLGWIVShAAlQ0FxqTp3o2FK2O49ibwm5ecjX+6ug3hQByqXD9srgtC2HS/bjKVaG7vMZtxpOhka7UEu44gEW0eWPdEhgPDWNI0igvWD0Grb66nQD7SKis8FZ/cQmNJVWYaaEabQdKqYQXA83yCVI/dg93bXMEHWYOkwNaYuDcfFlSJjUxlDKACSSoZWBeDzaaBINsLvYaZ5u3TYQYHKieC4o1tSLiPl0zFbjZlCxBgtBHe+lW+JdlsQJUlDHxgkhgp0IGWZywY186pDi9m0MrI9xhpMey1H83ej0oDOG9gbloX7qvhmzBTbNzMqkCTABKbTrocgg0Z4lhsPaYC1KWlILM7ltRzzO2kkTuKVeHY245ChrWGtyNM0EzJJFx1YlgASIKg0x28M2W1fuWUV0XR1a1iA/dhVBU5s0/Ew23MaUBzh3awK6WQjRcZQLjK7KuYwGPUTG1Qdpr8YjIzg5RJAUAAyTtEc+de4Pes31m/nzSYJDKEAaI3kkEztFLnFe0B/bMQ7j3UWBuD3tT6gz6UDJ2ZwVvEK7ZmItsFBDaggZiPky6eNMeFwK21CpoN/GTvNBuwOKFzBi4bYQ3HZoEajRQ2nVVFMqkeR8aCriMOzKQhEkECTGppR7Q9i4UraFxp2yl2mCYJJaBrrTmmLQnu3EPLRhMj7VspYfff5UAvg/Akw2HXD29197fVjufGfypO49h2GKOUGSIJG3u8+m59TXRbuLyLmbb+opQ4liDeuEkAH4RoP+TQBbVptQTruZ/KqzYUyYMHfXoKMZ2X06/ptRPAcJGJDs3clcsqAN99NpI50A3g9o2p3JY6kR8v661niTPugPiXIH0Iol/0jiVBC4kMC0xrbIXYCVZiTpuI8qtN2blMpta7SCGH1j7UCxhu03s2Ul5AOqWwBmbzgLofGK2x/aa/B/wC3gMGPtHcFGA7oyhCZBJCnzNWcfwE21buHmfd9OQoTgrCAFb3tAuhCTCydywAG2oE/pQB2xmJuOyteCoUdgLYXLIKxmzLKzIiD8Jolguzdthmvu7vOksW03MA+M/1vrxnC3HjICtvw+IcpNDr2MZF1kETBkjl1+vrQMuK7FWCAbaqAzqJDQsEb7gjvaEHnS5x/sA9ok22kcs328K3wPahhrpBMEEzIHI9R+tM1ntG1wqLoy7SRMBSdyG0MbazQcsxOAdDDLr9NPGoVY7A06Y26Lt26sKdSoIEKRlEEab6SdpnetMPwVDqbZtuNmlSCM2WCBIzTrtFAoBCpBKkfSflFPvZjhOFxdtAL92xiFBDI0NbcyYZGddRHwqdDvUWNwGZCGl/4YA7jT1+Imdoq/wAN4TNvOqZRzB30J1AAgCNRHUUF/G/hq+QtaxC+2ywkgop2ENlJMQI25VcwnYVjZAvuBezSWQyrLrHwjp0FCMLxC8jALelSwzDMwCrJ0K6awD0iteI8UeW9jeOQP3VLXFI7usTOk6awfCgOXOEL7zNmj+J2YkgbwBv1obeZEllsrMyAEEuViRrrzGvjTHfvjWe6PiIEnve7o0knTQfoYENec3O7aYXGHujUIo20gS0Ez1zdBQKWGt+0thsjEklWBUuyspAC3AuoDTIYbc4ojgXe1duW1ZrYIIAgPrAKnvq2oDa7bDWiicQS3eZrlprVxYBce80agaGW3JA5SaqWmUt7Qjqs/ESdX33AgUBzD4e0cN37gGsgTJGkSeswTr1Glcsv8Ri7iJIOdWUE7d093TpvXRBiLItC0FQ5YyloaPzGkawdq5pxuxlukkBZMkDbf5kxtQNnBO2thLSITct5VCyVLjQRukn5imzhPHFMMmIW4gmQrBjI+Eg6qT9K51i+xVxFDBgwOo8iJHlRnsjwNrL+0YAtsPL8qARd7GYl7puQA7sScsrqxkxBldWPM0wYPtLdwVu1Yvlg4BAuhmJZc8iQIBKwBsdB40yHECe8Ijx2iCPPWkXt9jku5VUaow6RlysCPU5T6UB/C9rHxLkMWuLIC+7CdWgQTpHXar+I4h7O4FMGAPPpy2rkVu6VIKkgjoSPtRS32kvFgbjF9IMxJEnoP7xoH/j+PS1bz3CQrRqNTHMAczFH+E9vuGFFtjEBIA/tUe3v1Z1C8t5rl3G/a4lkCIy20SEzd0T8RMEjMTI9DVTiPZ+4txgiELpoTqJAO58j86DvuFxeGvIGt37bKSIKup1HLSrxsHcEn61858O4Ol+3KjLeQnMW1DAliuXmCIg1Hb4nibFxlW/eRhoQlxxt4ZgKD6OKN0BqK9hVf37aN/MoP5VwzBfiVxG2R/3WePhuohB8yqqxPrR3DfjVilEXcPac9VL29PBe8PrQdKxXBMOwg2yP5SVA+VBsZ+H1i4vcuOs9Yb/UDQTDfjVYY/vMNeXxUo2vkWGlErH4mYC5tfa0TyuWnEebgFB6mgB438H3JJt4hD5qyfUE1Xufh7i009qlwRqQMxjzJU10DB8ew14fusTZeN8rqfz1q4qaSDI8Dv67fWg5lwzsy1gzdt3GaZDEECNOQJ18TV51tSyE3BIgicwkzGh0iCNZ8PGngZ4U7HmD9tDWwUMDmRT6A/cUCLey2WXNmYQQsMhI3jUeZqLE4vMMqscnQSTE8h0jT0pyxfBMNc96ws9VBTbbVSKH/wDTNgbZ1EbZiR8idvCgTXWQRBYTuQWIHrOXloNaqCyROknSZJ6ajVidDpTxc7Mpsl1hO4iBHpp60ucb7GPbcFGDKdOZigYWvrdQZy4IIYjI8ZwYB7oggEQJ6A8hA6/2eYH2i4o5BqAQXgE6e7B5iSQaa1Yg5oG2hQFW8dRqfWo75W2NFUZhpq2npEelAr4Pha27ouPiUgTEqxYNqO6CJYEHQAb1ZS2Mu2UagF4Dbbnoxg1NisKSwMz4hQJnqM2u31qK4+WTBnfSQR6QROtBA3DyUJZc0K0TrEKOqnz+dDu03ZScO1xUU5FYymjtPRcsGQNp69JLNhe0QAm4sa6ZcpI882q/7UXS+jJmUyIgRlMco5j6UHNOEcY9rhkWzZuvlAVgMpgqskIZ70zIGh1qzb4xeDEfst/r8II0576zpH1p2GKVFPd5mSxjfTYDpype4gpZiwAMwDBJIG8idZGbxmOUUCpi+KYm5n9nZZSQcpcgsCNwo6mPGl7Hs65luk+0kcx7sHptrHypz4xaYr3XMidfAc55H6+NJfEMG2bSeUzqTPxaUFCJ2q1hcE5aArEkSCBy69PqK3wWAYnYRz20/WnvguAdE0YiOiqQwPwmYIPoQaAZw7i7pZ9kyM0DKVKFnZfeUsFE5hmiT/DM86hPDmzLduZQr3BElnclQGEyIiIBmT5U3cbuB8K6q7pK/ASpMkAzBE6fahnCku5QrLbunSGIV9hAmdDp1GlBpxXA2MVcQoptkA6osHQtqFVgDq2XNJ00NVcZwOyzSS4YkagknTSe98zR9MFds24FvQyTOXnyViZUaDQQK04bYZgwABK+8J28upigXG7K4ckFnY9dxOvlpRnhv4bWr9svbbKsssl82q76cqL/ALGDPdXpLZRJPIDnoelS8PH7MXNswjmTbI0zRAYRqrGNY00oFDiP4cG1740mMyklWPLcd068xQi/2RAB7xG3eIHhvseddBxfFL15VQgKu5gHcbCTsIMzQtuEZ7QKk5juD5npHhQJi9jGdSVYb/EDlEAnVlnpA03ImBrWLfBcUnuXmBERkuXV+q7Hwj1FM62bqZgdeXdczoN4OnjUXfaYynLzIA2mYymKAbh+LcUtaDFORvFxluek3QWHofWjuF7a8UU9+xYuiJhc6nTq0tJPKPnVQZ3H9mBA1IY7DwPntV20zAZNpE7Eabxm/T50F63+JV1RF3h14HmbZDL9R94q1Z/EjCOSLlrE2o5PZZp/9ov9Yoc7kJBYkD4dDH+bKfvVJuL2GORhlcbAaMfGZoGzCdq8DdjLibQJ0CsxRh4FWAYddqKWsp90q++xDc9Of5Ck29iLYysyqQAdCrbACJDc/EaUMxOKW2c9oIrNGbKkHXXXSg6Fe94/1zq03uivV6gq3t6oYjY/4fvXq9QBMdz8z96ucE9z/EKzXqDbFe//AP1X7Co+Hcv5R/pNer1BSxv9lc/lH50oX9z5VivUEOA975U88O9w+a/6mr1eoMHY/wCL/Sa92b/8hv66V6vUBztDt6UB4V/af4hXq9QFF2Hn/wDQVXu7J/MP9RrNeoLN73vX/wDNK0wXw+n3r1eoKd3/AMj/AD/Z6GYn3T5tXq9QUrHut/N/9jRXD/2bfzW/9C1mvUFTi+93yt/ehHaT/wAY/wA1v/UKzXqC9c/8dP5R/pqFfdHkPu1er1B//9k="/>
          <p:cNvSpPr>
            <a:spLocks noChangeAspect="1" noChangeArrowheads="1"/>
          </p:cNvSpPr>
          <p:nvPr/>
        </p:nvSpPr>
        <p:spPr bwMode="auto">
          <a:xfrm>
            <a:off x="460375" y="-723900"/>
            <a:ext cx="21145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data:image/jpeg;base64,/9j/4AAQSkZJRgABAQAAAQABAAD/2wCEAAkGBhQSEBQUExMVFRUWGBgaGBcXGBgWGBcYFxcXGBgXGhgYGyYfFxolGRQXHy8gJCcpLiwsFR4xNTAqNSYrLCkBCQoKBQUFDQUFDSkYEhgpKSkpKSkpKSkpKSkpKSkpKSkpKSkpKSkpKSkpKSkpKSkpKSkpKSkpKSkpKSkpKSkpKf/AABEIAOEA3gMBIgACEQEDEQH/xAAcAAACAgMBAQAAAAAAAAAAAAAFBgMEAQIHAAj/xABCEAACAQIEAwUGAwUHAwUBAAABAhEAAwQSITEFQVEGImFxgRMyQpGhsQfB0RQjUnLwM2KCkrLh8RYkNBWTosLDg//EABQBAQAAAAAAAAAAAAAAAAAAAAD/xAAUEQEAAAAAAAAAAAAAAAAAAAAA/9oADAMBAAIRAxEAPwDnKrNSezIFet6akVY9g5XOLdwr1CnL84igpWH1ogtyRUWBsK867V63bMkUE1reOdb3FIMERV/gXDLl5v3a5uRJMAHzohxrs/esKHuIMv8AdOePOgW1u1Jnq0UBQkKNPD86pKCTQasaiZaKHh7+zz+zfJ/EUIX5xUNtky6mgGXV0FVrholetCDt4aihlxTMRJG8UEQatjVp8EyrmZSB1jT51WUTptQYisgaV64sGtZoMGtlSa8KL9l+Gi9fAIUqozMGAaY5ZSRPzoBq4fzr2SBryrp3F+ytu5YLJat2yYCFVhszQBJ5ia59xrh5w19rLMjFYnJ7uo+hoPcS4Pcw5QXBGdA41nutIH2PyqugqfGcSuXipusWKoEE8lWSB9a0wTAXEzaiRPzoJFYenXl86ziEhiI1/rSn7h9gZCwJViJAAGXL/eGXUUr8a4pZ9rmW2DcEhipAtnxGk/1vQBl3q2hqPFY0XBOUq3WZH5VJw621xlRSCzEgCY1AJP0BoM+z5TFevWCKe+CW0tWQDYRyyyCdSx21kaCgXGOFw5ZFVBMFZgAxOnpQUu1PClw19WsgFGkhD7uYcj4elPOD7UWmRU9ohzLrrABI1USIHlSnjsOeIYq7eRgFAASQdYA0J21P3qhe7P3QoDJBIY5cwJKgLm0DEGJJ60G2H4KqXcQboKpJFuDlkkkyBrpBFU0wD8yPDr6mi2Hwl3EJYQABlVmDMwClZ10BkkA7UV/6TvEDKbbBueoI85NAV7OYq27gKgSEAZOjCQSIO+lWeNYVcRaNrNDMYU8tIM+Pl4UuYfA3MPf72XMkFQpZM3+KDEdOfKmjg+B/aDcuC8WdCAs6AADcL13GtBQxvZSwlhkhQVU/veZ5z9aQ+G8PuXHItg3Mp5DeOtOfbviRtp7NgFdx3obXLy7p1X1oX2bx+JwqH2eGdg2pY27mvlQGOCccz23suDbKocy66xPXf5UtcIwVm3ibge4G9m4C5RIaScxGnwxEeNWeK9pRedrhTK/smtmCRM/xBhIjnQ7h3AMRdWbVm442JkJO2veI+YmgZ+OcStX8NdTIWKjudzvc51jQxrSfwHsrdvh3t5SV0KkkE8426UVuY4FP2bEWRavIIW7lyknln00GkZtZqW12xtLhLoVQl5lyrA0LZQM/hvQLHEbjWmuWpEkENlOkgwfsan7N3bS5jcBJ7w11AIHdI018qGO0yWMknU6mZM/maJYTAXGte0VCU8Drp4bmgHcaUe1JUQCBsuUTzrOA4I91S4KqgMZm0BMTAmJqxicLcCMTbcKIJJVu6D1kaUT7DyMSAQpEMRm8tYGx86ConZJjGW6h056eOmpqDBYI22Jk5hpIJEeVdN7TcP8Aa4K8ypbDez7oyDNmgGJGtJnZ39lvexVkPtAGW6JaZViFdTp3Y+unKgwmMxK2WuKbpSQCwkweRgkkxpsKqYXs6rq7XMR+8bYGNzp3pMn6U4doraW8Lcsgk21RsgzaNoo1E9Z+tXEwdk2JKWV9mBmKhdhlbmJBgxQc0xHCSrFJBI1n9OtQYjAvaIYgESP11FGeC2v2jFEiVQsRMaKIPIc4nwgUydoOCI9gpatnukfvDBLnrp+tAv3e0gOGggyy5SPAHkeQ1oJYw5Zwo1ZiI+n6/Q0b4hh7CKiNcOZLd05QNPae0hUnrlUn1FQ9kOJhb6I6qRcYQYGhh9/8woLTdjcQtvP+7MzAFwEmOmmpj5dedLruUOZZVlPLqOh9fvXXFxOW3cZl2UkZtucDbURyrmnaLiy37iZBCooUaQWO7Mft5UDctm/asIbgbRJR1XOjZtVM8twKX8JZv4pnkglIkNpqRqd99PrTL2T4xbxXD7mEukZkQ7mJtiWVhz7ug9BSJhMc9pmyMRO5gawdJnagbsP2HNt7iNfuEj4rZCmNdRIImp+K8MuoA4xAeCxVLiwwEAe8sciaYuF4UrdY3WLMN55HQCSB9Kr9pLGVjBgkEndtdIP3PpQKnZ/E3MRmCWWJCgEyCs+GeMrERsT4jowcE4rct3PYMhUspIDADLyzDKxkGPdDadaI8Ow9pLYbLLbzqZgiWAnWAJ061zzt3iF/aFVDoEEmebEk8poGfGXC9wkkaArpz1qJMR7LMwLDfUEiJjmNaoYTFAW0PUSR4mp1uFpHLy0oKPF+PDFXMOAsPbDAsT74WHAJ3+E/Ouo2MU5WMoDESACW0+kfOuIcRBs3jkJBGoMdZ0/L1rrHBMWSoFxWRwidxgSTpoyke8D0oF3tBwhP2hLl5wlu5cCMVEQQhbMZnTNlGn8VOPD7kYe2RAJUaE93UDakztD2dxGIxLG2JIti4lokCRmyka6KTk+VHUxzWsMbki2hkZL4KlGXRlX+ICBETNAsfiba/e2nkRlKzIncHb+HvfU1FwLsosG67e0Xu6KQAVdQ25BM/vI06L41H2vwxt3LqXXFx7tu2ymPcMsSB0WCD61N2MLrbZSGa2X95AWIIVSBHNe/pHSgi7V9k7aWw+FtuMslpJbMqicwBMAACpvw9xYuLkIE2yTHRfTyNR9tOOuFFrvIMpVxMMVJ202kTS7w91zo6qNGiDtAAMMPi1nWgbeKcT/7pgsG2xV20ze5qPNefpUnbSyQMLi7bZsrBIiBluQI05dP5zQvCpH7wyZkkQBoZgctBMelULNnQAmVnNEmJG0iYoH1rhSxdN4raS0ma8c4uPEaAIuonYTB1rnvAMQhxDsLN2WYlFtFWKa6Dve9oVkyOdUuNcWbF3jeugFjAAA0VQAABPhU/ZriJw+Ls3Z0V1zcu6e63/xJPpQE+3GPvMRYu2Ta5wyqrNEx7lx13A1B9Bzq4ftjcTDPZNsPmUjOXIjT+DJBPrRr8WMZmxttAZFuypkdbjtP/wAbaH/FSZhkDXEU7MygxvBIB+80Bbsnxn2ZayzBQ6soPIMSx1/zHrFdDKM9oW1gXDqIOYLPxTAjWelA+LcFsI+GVVypngsYOzAzqIMkHernBu0Fu2uJW3kAyN7L2aBUaTAO8yJBjzoEXH8OMswYETPjrrPrv60T7CYCy+JuftA9y0XEzGhCuSR/duLHiTWuOGwqK08ajwnyBzEHqJA+VA8YjiSWuHtiSCx7yWVLFhMlFkECCIn0570rdmuyVrE2s9266sxMRljfczrvOlD+M8UN1UtjREJbpLvv6DYeBNMXZ7E+1sqICkZzDSugB93TvCRyoF7i3AXwbhkuBgQQGjK0EajLroRpWOD8BfEMwtoTGpP5Vc7a8WRriW1juayBp03505fh1hMuCV/iuMzHyDFR9FoCvHrICAw5EyAuizzJImd+W3WhvY/HomNvWLzZw6hbZeRATNmQg7zMjXlQ9LpZg7GS0GSNROsfWlri6tYxRKkjUOh6a9OUEfWgf+1d5eHgR3hdJFtAf3gcDXKPiUGBPwllGuYVxbFYhnYu+rMZPPcV1Htjj1xfDMPjVAFyxdT/AAsSquhPiwtt/gFctxBDO2UZQWYqv8ILEqvoIHpQM3CDmsJJiM30JHXwpjsYNypI1hQQvWR1PPQ0rXGFrDWlzHKTrlGvV48dakwnbHELaKRbnTvwc4gRGjRy59aCpj8Sbje0jKwjQ8jI3+VdWPaYXMAL1tlQ90NmGaCIDrB021HnXI8PfmZ38fH0opw7ijWle1PduDUQCMwEA67aTPlQM/b3j7Lfwt2y5DexLAjmGbQEdJQ+Wagb8Xt4hcTdv2kOIMG0w7qEhQozJMM4IY69BS/xHEN7QyZAlRqCAoJ909NaZ+xXFUa4LBtopYa3C47xX3R7N1KzBOoOtAt4l2cjOxbKAgzGYUTAn1q6nEblmwbSPkVmzHLoxMKIncCFFWe2GHt278WgAhABj+ManwB1G1BMTemD4UEF+6SN5566nx1OpqTh753Cnn0qq71Y4W0XV9aBkxKbRodfQGhmPvZFeN4AFEQ8mTQXjbg3I8QfSBQDLfL1qXLuOX61q6aiKmYb0FjH4t7zh7klsqrPMhFCg/IVVFuCsb5l9Nf9q3tmRUtn+0TpmoDDcUuMttWMraiBHLKF166KPr1rfCWcruQPeOaT1aSwjkJNVisOOhEeo1+xq7ZBjf8A3oK99JYmqh3PKiF4QKp3wdDy2oIWtZyORH2p54dxlGwti0UEo5UgAclLBh0Bg7dTSaRAHjU+Hxns3R4BynbaR5+poIO2tpRioUH3V9JZmj6g+tdH7Bk/sFrwzD5Mf1rlPHMc1/FMwWMzLkXoIAAn0Ndg4PhfZWLVlTBtoAZ3J0k+p1oFW/jswIiDoNYHrpypd7UYicQT/dXQ8tJP1+1MF+zpPOaC8S4Qbt12LRtHjA1oJezd/NhsbYOoe17RR0a0dSDyOUn/ACrSneskFSRo31jenDhPD2w91HLZgVcFdVzKylSJjTQ/SoMd2Tb9nVVYs1tJGkCJLFdJIJLGOdAvvdOVZkgcp0E1Gb+XkDNbowde7rpy13oxxnAqcKjKBI3jrzoBuHA0ipOI2Y86q4W0TEf8UQF4Zep8dqAXcO1YQ8xv+m1aXBqa3taDxmgv8TxIcqEJKIiqCw1J3YkczJ38qoXHn7Vk2SZIOoqvng6z60GGmRVvh5HtU86rG8DrVvhlklw/IfU0DBZ3oFxhyL0kbgfTejLGhvFbU2yYmDPjHOgH3DNToJAqtZeRVi20UG2St7K99fOshhWbbDMvnQX7/wAJ6N9Dp+dXbdzxqk5nLrz/AC1raY50Fi6ar3V0I8K3zio7x6UGtphlWen2qDFXhBjatbIJ7vMEg/OftFRXhCknyAoKvCMUq4qy9z3RcBPlPTnXYOH8at3Ye2wYFeZgjXYjlXHlVPY6ybmYRroF56dSftUdtPL+vOg6S2NQyRJncKCYjxFQYlFEGND8wT1ra0yXFlQBygSpB5iORFaY3A57LWxmBiZkySNtaCjiOOKG77rmHw6emk8wKx2evZ7uZyq28wZVEZyY0mQQQGnXblyoNwLhqPirKOFym4ucNEFQQXDTuCAQfOivbbiyX8fa/ZnUIiBEdDCkkktlK8u+BpQC7agPdyrAkkaR3eWnIUSwPB79222S2xRhodgSI1B51rieEPbAKy5OhMeEn71c7L9prlhsj/2YJkFSxk/wkbUA69ws2SUuKVucweVUcRZgExoKIdoMeb+Je5sDAG/Lzqg9xiNRvQUQMzgRRKzwuJMVrY4aQymOlH0w2p5xtQLN0QT5iql4SaNcZwsa+VArp1oMYa0DdRSBqT9jR0DVAIGmw6f80uLeysCNwZ9aNG8SAwGgAHqRJoL1wk6KB/XL1qHEgG2SeYMjoBuKjt39NtedbYtA6QR560C9aQAjWr53kbHSqIjMRyBP3Nbm5ERNBdtDX5VI9rUR1H3iocEJNWL+1BbvWQMsnnvzG9YWyu+ervFsOxwGGuwBlaH6mZAnrqaFs/dnpQWrdtObTUxvIBoJoecXJ212rAXSJoDWE4VntPdLd6SVAE5oG+/hFL+KUss9OVMHB8flttLeI1mIEHu+ZX50Kc7nbcxQBC9YU6V4jvMDvM1600CDyoH/ABOA9rckMUOneWIMdZ0Y/wBa1ewODyKTddmIBJKKNefUH6Vvaw4VQoJgR1323iPrVtpAgrB6g0HO8Vjclx7lqR3iVzbieoO1UcI4UKdcygZPQiZjwBHrT3xTgVq9OYQ3JhoflsaV24Fcs3EDCULqM42IJ1B6GgZeFuz2w+YsOfoN/WD5a0v37hJuEDTMaN4S4LQa3Bygg9NAdY9KG2iQ7IY3M+IJJH0igp4S0W86N4bg8gelXeHcF0zAaUfsYQEDQ8qAbb4ZoNOdWzw4hMwE60fwuAAXUVaGCB5b0HPe03CCFk6CkXEK2ugrsfavCA2W8K5DdUnNQCltywXqQPmY/OmPD2ve/mP0AH5UL4dhs1+2I+KfkM33FHcNbGa4OjfcA/n9KCJQSPnWxt9w+FWbVvlFTDD900COp18/1NSIkmtWIUxsakwyzsdZoCGGSIr2LvTppr0rVnymoL2JWf0oHkexbhjF3QtctBUVTPs7iyQSsjnB9KUGEDUx8zy/r5VUwrZXkLpz8aPtggyhhzGkfagX3v5WXX0HgDr9aIreBHTz3oh2h4blw1tQgzZlExrJ8aqNggEEiTQRpcG8T0+tYNwEGQQTUK2tT4VYtLQUcdZhlYeR9aqYi1Da0WxSkqw57iqN45lU70HQLfFbWIIuJfJaQShgQCTspAKgaUUxOEzEMbgJ89PQZv1pH7U9nlsp7W3KGQIE6ydx02oNhe0t5dGLMOuZkPzTSg6UuFfUAjz/AN9q3uWBbQ6jWQRvPSfCt+HYFcitmZxCmCcymep5+tT4rDqvIanYD8qDnnaCwLeJIRmCsFOXMT7w1GvKr1qznCNHeIE/zL3T9h86x2ltg4sk6GF+gqbhT5ZHIMD6MIP2T5mgduz9j92OsUwWrMxpQXgVsm3J5nT50wYTegns2NKnWzUtq1AqXJQK3ay1Fhj4VxyzYm442ruPaWzmssvhSBhuyTM4bSOe1Ap8Ltql4M5CiDBOgnSjOCwYN25GshTpqJgjl5CrfabsyUTQaUscLw5W6UJYKw3XTagZHVAYJAPnH+9VXugfxHqAKG8U4eLCpdWTB1J6VdOJBEx4yOvj4UCpxnFEsyFAIafGKzw8c42qfj+Gk5xryNYwYgQR0oLOQEGapXMPr4cqIrYIEnSqd65r5RQXlwYIEcqM8AwoIgmMs+tD8KJQwaJcIdlkdYoJ+0N9VW3J1Dg/LnQ7HoIzIcymYOm/SrXG8GXEk6jaqHDboVWtuO7MiORO9BTWwTUotRyq86hRp/Q8aoYq/A+dBDaQtJHjQq+mQlfGaI4G9lEEfI1XxgzuSBFA6drLGfDEHk6+u9c6W0Gc6gDXxroHHbDsMpGuXQAzE9elLeC7NOrgkfn96DoXZzhwt2UUe4VB5ySeZ6VNjbBJGvu8qnwbRbWeQH2rTFpM+Akf1zoELj+uKeNdF+1W+GYch43lD8xBH2+tUeNoBiTrEhZ+Q0o/w7h8BLk8xHz50DtwWxltrJ5TNDeLdtFUFbBBMhRc3GrQ2VecAHvHStO0+ONvAOVnvZbcjcK7ZSf8pOvnXNLNx8u/TSIHMHU8taDrPBLtx+890lidBm/r0ppwV46gnlXM+DcVIVRMLsZ3HgOc/wC1NnAeKLdt+8AykqZOpjY/WgIcaugyJ3FD+G3EUEAyfKhnFOKhWIzRGpO/yoFiuIOVgNA01WQY8fHyoGnG4xIOdDl6gzppv86Df+g2rjZ7RBGtB04ncyhcxKajva8gI68qr2+LPbbYzpOsSBt3edAa7Q8GBw7AjXKdPSk7AWyVg7qApFNqdpzcBFxREEbag8jS/aweV21kMZB/XpQR4rAhrR+mnjWMNgFXUjpFM+F4eCknaOVaYvA6TA0oFziuUAkdOlAbuGBQEHvE6dIpkxPDycz7f7VTwtsNzEnqPtQe4Rgz7MzyMSKJ2Gynwq5gcGchgb71Tv2SBpO9BPjLkLNAL2JGcQOevKmC6wNsTQHiGEyknwmgs41v3Z05aUufsrnvQSPWmzC2S9oaf8RUWJt+zRUhgdfIgn6UALDISKjxJ6aVctsykB1KjlI3FacVtjSIoOg3sGXuEiD7tDcTaJeI7oMfI0cwOZgRECdOu/e8qs4Xhwa4BA3n0oM8NwMgmOXjUfFHS2Jcz4U1jCALFLXHcBm9KDlvHbgfEnKCQY+w/SnXgOEZlVWEj6VjDdk0a4LmjA6E66cgdaeOGcEW2gA2GgNBRxHBVv4d7DaB1IB/hPI+hrlGKsXcNee1dWGB1ke8OqkbhvCu7JYiqfEOHWcQIu2keNBmGo8jyoOLLjnKdxTIPeAGg5KBrrv50Z4Glwv7pUGZ1gqeeh/OnC/wXD4YE20W1OxJYmfDOTr5UEs4tAxMHf4hrrzPWgr8RwpUm3ueWvIj9aqWbBGpWInnJn50Uw2K/wC4JaANIB3yH3WHmQKJceww9k7Ac5kb7CfzoA+HuqrZeR15eu9VL+DVjET0nxGhnzNLeM4iyXFJLHKR4mDvRTD8SYTnBgRzOpCkmNDqBBHlQWv2SDoNek76zzPhUVxDm0G8TH3ipsDj1bUmCJMeA5CRrESfOpf26WEKo3ymdI3f1AMxQGcBxLIuV+93ZG0+MaeO3hVjF5XXMmo+3n40tjGBtgCixrswBbXTTNmLESJI05VNdc29WMGIAnKCBrrpAGVlGuu5oN8VhCVMHShWEwBVxsKmftKRcW0bWYNlgjTLPnv1PgRG9Es1skiNdNwaCfBwq1RxbiTB39aq4zCMrllNwIASwkKPMTVO1jlDAG4QjblobKIO2XXpqaC9es5kyiftrUNzA5lys0/OsLjlJgXJ1OwIGnmKyjEmR3teRoGvszwkNbiB3SBVnjfBsqG4qyQNQef6US7M4T2dtQ2+7T1M60axdsFTQcb4uX7uY90cjrE+O9LmIQloB28evKuh9reFu7zbKkjWJG0dKTHw2ssACfKPkKDptnH2yQqEHaRIBE+BqxgLGXENdY91gNBvp4zSVi7lo3F9k63XJAOWQVO51I1+dGbXE7ogHMSABEFok6bCN+c0Drc4qu0fUUB4lezsMpAUb7k/Sl/FY+/poBO0jUgidJI0/Wq3/ql9AO8VzbDQTBjn40BS9xV47jwusQo1AOm+sxUQ41iFIm4+3JsvlsRzqo3B8RdEOhMAxPPwECqWK4QivlyoWOwbKzHlMaka+VA1W+KCRnuGTr3roOgMnQHQR16GjOB4oh73tBHWdPnzpIw9omMyhBoAUEzIOjA7ARvpvtVzh3Bg9xj7T2irppIBeNQdSCRQXeMucQ5eYUaKPAc/M0Mw+EzXkRiACwLGdlGrH5Ucu8N+n1PKlHimJZGZwCLY0DEhVIG7STMZt9OVAY/ELieHNywbJOdZUkL3Tb5CeoOo8/Ostjzdw/s2IEg6jmOmvPUiqnZuwMQuZwCiHUSYI+HX5HSsNcUXCPhBkDoP00PyoAVzgbm6EdROYBCxG2/eME8oB215044Xs+lmxmv3ApWYVNQxIMRmHUxoBUHFMQjWw099SMsdRsfrtQ7E497oHtHJjafhNAHxuAbMzKFIA0ykyY0krG5EiKgwWMhRI7p99MskgQpk+IEbcqOYC37S6qDzY/wrzPn0qvxbght32ZDFtp1nXVcp8utBWXFKAYtsWjQQRlEmAJOpOYVau4r2g9xhJgsACwYaZZ5QAfXXmSb+FwqgFTqTqTuWJaSTzMj7VIeHuFZgmXcgkBQNJ0BjoaAFg8FnH7zOcuxE6aEDkI5anWiuAvADvAyDudauYPAyCrXVXqAJkxPLXbntRW7wnDW09pdcsMsy75B5bgA+poEHtJjDdvJ7NWuKumUDciCSRzgVTwfZDG4iIw621PxXDM+J1+nSm9u2uCstNu2pAmfZZX16EiSDEVT4j+KlogeySd/fDCZ8F0jzFBtw/wDDlQ2W9iFBUSVRQojb3jzkGjC8FwmFyAoru2aM75ywXchQdYENoOVI6dt1uBjigXc6DKkIFAEKAdd5OsnXerCdsMO1plXNbaCJytBBO2ce75UDlf4xctWRiGtMEzLGWIVShAAlQ0FxqTp3o2FK2O49ibwm5ecjX+6ug3hQByqXD9srgtC2HS/bjKVaG7vMZtxpOhka7UEu44gEW0eWPdEhgPDWNI0igvWD0Grb66nQD7SKis8FZ/cQmNJVWYaaEabQdKqYQXA83yCVI/dg93bXMEHWYOkwNaYuDcfFlSJjUxlDKACSSoZWBeDzaaBINsLvYaZ5u3TYQYHKieC4o1tSLiPl0zFbjZlCxBgtBHe+lW+JdlsQJUlDHxgkhgp0IGWZywY186pDi9m0MrI9xhpMey1H83ej0oDOG9gbloX7qvhmzBTbNzMqkCTABKbTrocgg0Z4lhsPaYC1KWlILM7ltRzzO2kkTuKVeHY245ChrWGtyNM0EzJJFx1YlgASIKg0x28M2W1fuWUV0XR1a1iA/dhVBU5s0/Ew23MaUBzh3awK6WQjRcZQLjK7KuYwGPUTG1Qdpr8YjIzg5RJAUAAyTtEc+de4Pes31m/nzSYJDKEAaI3kkEztFLnFe0B/bMQ7j3UWBuD3tT6gz6UDJ2ZwVvEK7ZmItsFBDaggZiPky6eNMeFwK21CpoN/GTvNBuwOKFzBi4bYQ3HZoEajRQ2nVVFMqkeR8aCriMOzKQhEkECTGppR7Q9i4UraFxp2yl2mCYJJaBrrTmmLQnu3EPLRhMj7VspYfff5UAvg/Akw2HXD29197fVjufGfypO49h2GKOUGSIJG3u8+m59TXRbuLyLmbb+opQ4liDeuEkAH4RoP+TQBbVptQTruZ/KqzYUyYMHfXoKMZ2X06/ptRPAcJGJDs3clcsqAN99NpI50A3g9o2p3JY6kR8v661niTPugPiXIH0Iol/0jiVBC4kMC0xrbIXYCVZiTpuI8qtN2blMpta7SCGH1j7UCxhu03s2Ul5AOqWwBmbzgLofGK2x/aa/B/wC3gMGPtHcFGA7oyhCZBJCnzNWcfwE21buHmfd9OQoTgrCAFb3tAuhCTCydywAG2oE/pQB2xmJuOyteCoUdgLYXLIKxmzLKzIiD8Jolguzdthmvu7vOksW03MA+M/1vrxnC3HjICtvw+IcpNDr2MZF1kETBkjl1+vrQMuK7FWCAbaqAzqJDQsEb7gjvaEHnS5x/sA9ok22kcs328K3wPahhrpBMEEzIHI9R+tM1ntG1wqLoy7SRMBSdyG0MbazQcsxOAdDDLr9NPGoVY7A06Y26Lt26sKdSoIEKRlEEab6SdpnetMPwVDqbZtuNmlSCM2WCBIzTrtFAoBCpBKkfSflFPvZjhOFxdtAL92xiFBDI0NbcyYZGddRHwqdDvUWNwGZCGl/4YA7jT1+Imdoq/wAN4TNvOqZRzB30J1AAgCNRHUUF/G/hq+QtaxC+2ywkgop2ENlJMQI25VcwnYVjZAvuBezSWQyrLrHwjp0FCMLxC8jALelSwzDMwCrJ0K6awD0iteI8UeW9jeOQP3VLXFI7usTOk6awfCgOXOEL7zNmj+J2YkgbwBv1obeZEllsrMyAEEuViRrrzGvjTHfvjWe6PiIEnve7o0knTQfoYENec3O7aYXGHujUIo20gS0Ez1zdBQKWGt+0thsjEklWBUuyspAC3AuoDTIYbc4ojgXe1duW1ZrYIIAgPrAKnvq2oDa7bDWiicQS3eZrlprVxYBce80agaGW3JA5SaqWmUt7Qjqs/ESdX33AgUBzD4e0cN37gGsgTJGkSeswTr1Glcsv8Ri7iJIOdWUE7d093TpvXRBiLItC0FQ5YyloaPzGkawdq5pxuxlukkBZMkDbf5kxtQNnBO2thLSITct5VCyVLjQRukn5imzhPHFMMmIW4gmQrBjI+Eg6qT9K51i+xVxFDBgwOo8iJHlRnsjwNrL+0YAtsPL8qARd7GYl7puQA7sScsrqxkxBldWPM0wYPtLdwVu1Yvlg4BAuhmJZc8iQIBKwBsdB40yHECe8Ijx2iCPPWkXt9jku5VUaow6RlysCPU5T6UB/C9rHxLkMWuLIC+7CdWgQTpHXar+I4h7O4FMGAPPpy2rkVu6VIKkgjoSPtRS32kvFgbjF9IMxJEnoP7xoH/j+PS1bz3CQrRqNTHMAczFH+E9vuGFFtjEBIA/tUe3v1Z1C8t5rl3G/a4lkCIy20SEzd0T8RMEjMTI9DVTiPZ+4txgiELpoTqJAO58j86DvuFxeGvIGt37bKSIKup1HLSrxsHcEn61858O4Ol+3KjLeQnMW1DAliuXmCIg1Hb4nibFxlW/eRhoQlxxt4ZgKD6OKN0BqK9hVf37aN/MoP5VwzBfiVxG2R/3WePhuohB8yqqxPrR3DfjVilEXcPac9VL29PBe8PrQdKxXBMOwg2yP5SVA+VBsZ+H1i4vcuOs9Yb/UDQTDfjVYY/vMNeXxUo2vkWGlErH4mYC5tfa0TyuWnEebgFB6mgB438H3JJt4hD5qyfUE1Xufh7i009qlwRqQMxjzJU10DB8ew14fusTZeN8rqfz1q4qaSDI8Dv67fWg5lwzsy1gzdt3GaZDEECNOQJ18TV51tSyE3BIgicwkzGh0iCNZ8PGngZ4U7HmD9tDWwUMDmRT6A/cUCLey2WXNmYQQsMhI3jUeZqLE4vMMqscnQSTE8h0jT0pyxfBMNc96ws9VBTbbVSKH/wDTNgbZ1EbZiR8idvCgTXWQRBYTuQWIHrOXloNaqCyROknSZJ6ajVidDpTxc7Mpsl1hO4iBHpp60ucb7GPbcFGDKdOZigYWvrdQZy4IIYjI8ZwYB7oggEQJ6A8hA6/2eYH2i4o5BqAQXgE6e7B5iSQaa1Yg5oG2hQFW8dRqfWo75W2NFUZhpq2npEelAr4Pha27ouPiUgTEqxYNqO6CJYEHQAb1ZS2Mu2UagF4Dbbnoxg1NisKSwMz4hQJnqM2u31qK4+WTBnfSQR6QROtBA3DyUJZc0K0TrEKOqnz+dDu03ZScO1xUU5FYymjtPRcsGQNp69JLNhe0QAm4sa6ZcpI882q/7UXS+jJmUyIgRlMco5j6UHNOEcY9rhkWzZuvlAVgMpgqskIZ70zIGh1qzb4xeDEfst/r8II0576zpH1p2GKVFPd5mSxjfTYDpype4gpZiwAMwDBJIG8idZGbxmOUUCpi+KYm5n9nZZSQcpcgsCNwo6mPGl7Hs65luk+0kcx7sHptrHypz4xaYr3XMidfAc55H6+NJfEMG2bSeUzqTPxaUFCJ2q1hcE5aArEkSCBy69PqK3wWAYnYRz20/WnvguAdE0YiOiqQwPwmYIPoQaAZw7i7pZ9kyM0DKVKFnZfeUsFE5hmiT/DM86hPDmzLduZQr3BElnclQGEyIiIBmT5U3cbuB8K6q7pK/ASpMkAzBE6fahnCku5QrLbunSGIV9hAmdDp1GlBpxXA2MVcQoptkA6osHQtqFVgDq2XNJ00NVcZwOyzSS4YkagknTSe98zR9MFds24FvQyTOXnyViZUaDQQK04bYZgwABK+8J28upigXG7K4ckFnY9dxOvlpRnhv4bWr9svbbKsssl82q76cqL/ALGDPdXpLZRJPIDnoelS8PH7MXNswjmTbI0zRAYRqrGNY00oFDiP4cG1740mMyklWPLcd068xQi/2RAB7xG3eIHhvseddBxfFL15VQgKu5gHcbCTsIMzQtuEZ7QKk5juD5npHhQJi9jGdSVYb/EDlEAnVlnpA03ImBrWLfBcUnuXmBERkuXV+q7Hwj1FM62bqZgdeXdczoN4OnjUXfaYynLzIA2mYymKAbh+LcUtaDFORvFxluek3QWHofWjuF7a8UU9+xYuiJhc6nTq0tJPKPnVQZ3H9mBA1IY7DwPntV20zAZNpE7Eabxm/T50F63+JV1RF3h14HmbZDL9R94q1Z/EjCOSLlrE2o5PZZp/9ov9Yoc7kJBYkD4dDH+bKfvVJuL2GORhlcbAaMfGZoGzCdq8DdjLibQJ0CsxRh4FWAYddqKWsp90q++xDc9Of5Ck29iLYysyqQAdCrbACJDc/EaUMxOKW2c9oIrNGbKkHXXXSg6Fe94/1zq03uivV6gq3t6oYjY/4fvXq9QBMdz8z96ucE9z/EKzXqDbFe//AP1X7Co+Hcv5R/pNer1BSxv9lc/lH50oX9z5VivUEOA975U88O9w+a/6mr1eoMHY/wCL/Sa92b/8hv66V6vUBztDt6UB4V/af4hXq9QFF2Hn/wDQVXu7J/MP9RrNeoLN73vX/wDNK0wXw+n3r1eoKd3/AMj/AD/Z6GYn3T5tXq9QUrHut/N/9jRXD/2bfzW/9C1mvUFTi+93yt/ehHaT/wAY/wA1v/UKzXqC9c/8dP5R/pqFfdHkPu1er1B//9k="/>
          <p:cNvSpPr>
            <a:spLocks noChangeAspect="1" noChangeArrowheads="1"/>
          </p:cNvSpPr>
          <p:nvPr/>
        </p:nvSpPr>
        <p:spPr bwMode="auto">
          <a:xfrm>
            <a:off x="612775" y="-571500"/>
            <a:ext cx="21145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data:image/jpeg;base64,/9j/4AAQSkZJRgABAQAAAQABAAD/2wCEAAkGBhQSEBQUExMVFRUWGBgaGBcXGBgWGBcYFxcXGBgXGhgYGyYfFxolGRQXHy8gJCcpLiwsFR4xNTAqNSYrLCkBCQoKBQUFDQUFDSkYEhgpKSkpKSkpKSkpKSkpKSkpKSkpKSkpKSkpKSkpKSkpKSkpKSkpKSkpKSkpKSkpKSkpKf/AABEIAOEA3gMBIgACEQEDEQH/xAAcAAACAgMBAQAAAAAAAAAAAAAFBgMEAQIHAAj/xABCEAACAQIEAwUGAwUHAwUBAAABAhEAAwQSITEFQVEGImFxgRMyQpGhsQfB0RQjUnLwM2KCkrLh8RYkNBWTosLDg//EABQBAQAAAAAAAAAAAAAAAAAAAAD/xAAUEQEAAAAAAAAAAAAAAAAAAAAA/9oADAMBAAIRAxEAPwDnKrNSezIFet6akVY9g5XOLdwr1CnL84igpWH1ogtyRUWBsK867V63bMkUE1reOdb3FIMERV/gXDLl5v3a5uRJMAHzohxrs/esKHuIMv8AdOePOgW1u1Jnq0UBQkKNPD86pKCTQasaiZaKHh7+zz+zfJ/EUIX5xUNtky6mgGXV0FVrholetCDt4aihlxTMRJG8UEQatjVp8EyrmZSB1jT51WUTptQYisgaV64sGtZoMGtlSa8KL9l+Gi9fAIUqozMGAaY5ZSRPzoBq4fzr2SBryrp3F+ytu5YLJat2yYCFVhszQBJ5ia59xrh5w19rLMjFYnJ7uo+hoPcS4Pcw5QXBGdA41nutIH2PyqugqfGcSuXipusWKoEE8lWSB9a0wTAXEzaiRPzoJFYenXl86ziEhiI1/rSn7h9gZCwJViJAAGXL/eGXUUr8a4pZ9rmW2DcEhipAtnxGk/1vQBl3q2hqPFY0XBOUq3WZH5VJw621xlRSCzEgCY1AJP0BoM+z5TFevWCKe+CW0tWQDYRyyyCdSx21kaCgXGOFw5ZFVBMFZgAxOnpQUu1PClw19WsgFGkhD7uYcj4elPOD7UWmRU9ohzLrrABI1USIHlSnjsOeIYq7eRgFAASQdYA0J21P3qhe7P3QoDJBIY5cwJKgLm0DEGJJ60G2H4KqXcQboKpJFuDlkkkyBrpBFU0wD8yPDr6mi2Hwl3EJYQABlVmDMwClZ10BkkA7UV/6TvEDKbbBueoI85NAV7OYq27gKgSEAZOjCQSIO+lWeNYVcRaNrNDMYU8tIM+Pl4UuYfA3MPf72XMkFQpZM3+KDEdOfKmjg+B/aDcuC8WdCAs6AADcL13GtBQxvZSwlhkhQVU/veZ5z9aQ+G8PuXHItg3Mp5DeOtOfbviRtp7NgFdx3obXLy7p1X1oX2bx+JwqH2eGdg2pY27mvlQGOCccz23suDbKocy66xPXf5UtcIwVm3ibge4G9m4C5RIaScxGnwxEeNWeK9pRedrhTK/smtmCRM/xBhIjnQ7h3AMRdWbVm442JkJO2veI+YmgZ+OcStX8NdTIWKjudzvc51jQxrSfwHsrdvh3t5SV0KkkE8426UVuY4FP2bEWRavIIW7lyknln00GkZtZqW12xtLhLoVQl5lyrA0LZQM/hvQLHEbjWmuWpEkENlOkgwfsan7N3bS5jcBJ7w11AIHdI018qGO0yWMknU6mZM/maJYTAXGte0VCU8Drp4bmgHcaUe1JUQCBsuUTzrOA4I91S4KqgMZm0BMTAmJqxicLcCMTbcKIJJVu6D1kaUT7DyMSAQpEMRm8tYGx86ConZJjGW6h056eOmpqDBYI22Jk5hpIJEeVdN7TcP8Aa4K8ypbDez7oyDNmgGJGtJnZ39lvexVkPtAGW6JaZViFdTp3Y+unKgwmMxK2WuKbpSQCwkweRgkkxpsKqYXs6rq7XMR+8bYGNzp3pMn6U4doraW8Lcsgk21RsgzaNoo1E9Z+tXEwdk2JKWV9mBmKhdhlbmJBgxQc0xHCSrFJBI1n9OtQYjAvaIYgESP11FGeC2v2jFEiVQsRMaKIPIc4nwgUydoOCI9gpatnukfvDBLnrp+tAv3e0gOGggyy5SPAHkeQ1oJYw5Zwo1ZiI+n6/Q0b4hh7CKiNcOZLd05QNPae0hUnrlUn1FQ9kOJhb6I6qRcYQYGhh9/8woLTdjcQtvP+7MzAFwEmOmmpj5dedLruUOZZVlPLqOh9fvXXFxOW3cZl2UkZtucDbURyrmnaLiy37iZBCooUaQWO7Mft5UDctm/asIbgbRJR1XOjZtVM8twKX8JZv4pnkglIkNpqRqd99PrTL2T4xbxXD7mEukZkQ7mJtiWVhz7ug9BSJhMc9pmyMRO5gawdJnagbsP2HNt7iNfuEj4rZCmNdRIImp+K8MuoA4xAeCxVLiwwEAe8sciaYuF4UrdY3WLMN55HQCSB9Kr9pLGVjBgkEndtdIP3PpQKnZ/E3MRmCWWJCgEyCs+GeMrERsT4jowcE4rct3PYMhUspIDADLyzDKxkGPdDadaI8Ow9pLYbLLbzqZgiWAnWAJ061zzt3iF/aFVDoEEmebEk8poGfGXC9wkkaArpz1qJMR7LMwLDfUEiJjmNaoYTFAW0PUSR4mp1uFpHLy0oKPF+PDFXMOAsPbDAsT74WHAJ3+E/Ouo2MU5WMoDESACW0+kfOuIcRBs3jkJBGoMdZ0/L1rrHBMWSoFxWRwidxgSTpoyke8D0oF3tBwhP2hLl5wlu5cCMVEQQhbMZnTNlGn8VOPD7kYe2RAJUaE93UDakztD2dxGIxLG2JIti4lokCRmyka6KTk+VHUxzWsMbki2hkZL4KlGXRlX+ICBETNAsfiba/e2nkRlKzIncHb+HvfU1FwLsosG67e0Xu6KQAVdQ25BM/vI06L41H2vwxt3LqXXFx7tu2ymPcMsSB0WCD61N2MLrbZSGa2X95AWIIVSBHNe/pHSgi7V9k7aWw+FtuMslpJbMqicwBMAACpvw9xYuLkIE2yTHRfTyNR9tOOuFFrvIMpVxMMVJ202kTS7w91zo6qNGiDtAAMMPi1nWgbeKcT/7pgsG2xV20ze5qPNefpUnbSyQMLi7bZsrBIiBluQI05dP5zQvCpH7wyZkkQBoZgctBMelULNnQAmVnNEmJG0iYoH1rhSxdN4raS0ma8c4uPEaAIuonYTB1rnvAMQhxDsLN2WYlFtFWKa6Dve9oVkyOdUuNcWbF3jeugFjAAA0VQAABPhU/ZriJw+Ls3Z0V1zcu6e63/xJPpQE+3GPvMRYu2Ta5wyqrNEx7lx13A1B9Bzq4ftjcTDPZNsPmUjOXIjT+DJBPrRr8WMZmxttAZFuypkdbjtP/wAbaH/FSZhkDXEU7MygxvBIB+80Bbsnxn2ZayzBQ6soPIMSx1/zHrFdDKM9oW1gXDqIOYLPxTAjWelA+LcFsI+GVVypngsYOzAzqIMkHernBu0Fu2uJW3kAyN7L2aBUaTAO8yJBjzoEXH8OMswYETPjrrPrv60T7CYCy+JuftA9y0XEzGhCuSR/duLHiTWuOGwqK08ajwnyBzEHqJA+VA8YjiSWuHtiSCx7yWVLFhMlFkECCIn0570rdmuyVrE2s9266sxMRljfczrvOlD+M8UN1UtjREJbpLvv6DYeBNMXZ7E+1sqICkZzDSugB93TvCRyoF7i3AXwbhkuBgQQGjK0EajLroRpWOD8BfEMwtoTGpP5Vc7a8WRriW1juayBp03505fh1hMuCV/iuMzHyDFR9FoCvHrICAw5EyAuizzJImd+W3WhvY/HomNvWLzZw6hbZeRATNmQg7zMjXlQ9LpZg7GS0GSNROsfWlri6tYxRKkjUOh6a9OUEfWgf+1d5eHgR3hdJFtAf3gcDXKPiUGBPwllGuYVxbFYhnYu+rMZPPcV1Htjj1xfDMPjVAFyxdT/AAsSquhPiwtt/gFctxBDO2UZQWYqv8ILEqvoIHpQM3CDmsJJiM30JHXwpjsYNypI1hQQvWR1PPQ0rXGFrDWlzHKTrlGvV48dakwnbHELaKRbnTvwc4gRGjRy59aCpj8Sbje0jKwjQ8jI3+VdWPaYXMAL1tlQ90NmGaCIDrB021HnXI8PfmZ38fH0opw7ijWle1PduDUQCMwEA67aTPlQM/b3j7Lfwt2y5DexLAjmGbQEdJQ+Wagb8Xt4hcTdv2kOIMG0w7qEhQozJMM4IY69BS/xHEN7QyZAlRqCAoJ909NaZ+xXFUa4LBtopYa3C47xX3R7N1KzBOoOtAt4l2cjOxbKAgzGYUTAn1q6nEblmwbSPkVmzHLoxMKIncCFFWe2GHt278WgAhABj+ManwB1G1BMTemD4UEF+6SN5566nx1OpqTh753Cnn0qq71Y4W0XV9aBkxKbRodfQGhmPvZFeN4AFEQ8mTQXjbg3I8QfSBQDLfL1qXLuOX61q6aiKmYb0FjH4t7zh7klsqrPMhFCg/IVVFuCsb5l9Nf9q3tmRUtn+0TpmoDDcUuMttWMraiBHLKF166KPr1rfCWcruQPeOaT1aSwjkJNVisOOhEeo1+xq7ZBjf8A3oK99JYmqh3PKiF4QKp3wdDy2oIWtZyORH2p54dxlGwti0UEo5UgAclLBh0Bg7dTSaRAHjU+Hxns3R4BynbaR5+poIO2tpRioUH3V9JZmj6g+tdH7Bk/sFrwzD5Mf1rlPHMc1/FMwWMzLkXoIAAn0Ndg4PhfZWLVlTBtoAZ3J0k+p1oFW/jswIiDoNYHrpypd7UYicQT/dXQ8tJP1+1MF+zpPOaC8S4Qbt12LRtHjA1oJezd/NhsbYOoe17RR0a0dSDyOUn/ACrSneskFSRo31jenDhPD2w91HLZgVcFdVzKylSJjTQ/SoMd2Tb9nVVYs1tJGkCJLFdJIJLGOdAvvdOVZkgcp0E1Gb+XkDNbowde7rpy13oxxnAqcKjKBI3jrzoBuHA0ipOI2Y86q4W0TEf8UQF4Zep8dqAXcO1YQ8xv+m1aXBqa3taDxmgv8TxIcqEJKIiqCw1J3YkczJ38qoXHn7Vk2SZIOoqvng6z60GGmRVvh5HtU86rG8DrVvhlklw/IfU0DBZ3oFxhyL0kbgfTejLGhvFbU2yYmDPjHOgH3DNToJAqtZeRVi20UG2St7K99fOshhWbbDMvnQX7/wAJ6N9Dp+dXbdzxqk5nLrz/AC1raY50Fi6ar3V0I8K3zio7x6UGtphlWen2qDFXhBjatbIJ7vMEg/OftFRXhCknyAoKvCMUq4qy9z3RcBPlPTnXYOH8at3Ye2wYFeZgjXYjlXHlVPY6ybmYRroF56dSftUdtPL+vOg6S2NQyRJncKCYjxFQYlFEGND8wT1ra0yXFlQBygSpB5iORFaY3A57LWxmBiZkySNtaCjiOOKG77rmHw6emk8wKx2evZ7uZyq28wZVEZyY0mQQQGnXblyoNwLhqPirKOFym4ucNEFQQXDTuCAQfOivbbiyX8fa/ZnUIiBEdDCkkktlK8u+BpQC7agPdyrAkkaR3eWnIUSwPB79222S2xRhodgSI1B51rieEPbAKy5OhMeEn71c7L9prlhsj/2YJkFSxk/wkbUA69ws2SUuKVucweVUcRZgExoKIdoMeb+Je5sDAG/Lzqg9xiNRvQUQMzgRRKzwuJMVrY4aQymOlH0w2p5xtQLN0QT5iql4SaNcZwsa+VArp1oMYa0DdRSBqT9jR0DVAIGmw6f80uLeysCNwZ9aNG8SAwGgAHqRJoL1wk6KB/XL1qHEgG2SeYMjoBuKjt39NtedbYtA6QR560C9aQAjWr53kbHSqIjMRyBP3Nbm5ERNBdtDX5VI9rUR1H3iocEJNWL+1BbvWQMsnnvzG9YWyu+ervFsOxwGGuwBlaH6mZAnrqaFs/dnpQWrdtObTUxvIBoJoecXJ212rAXSJoDWE4VntPdLd6SVAE5oG+/hFL+KUss9OVMHB8flttLeI1mIEHu+ZX50Kc7nbcxQBC9YU6V4jvMDvM1600CDyoH/ABOA9rckMUOneWIMdZ0Y/wBa1ewODyKTddmIBJKKNefUH6Vvaw4VQoJgR1323iPrVtpAgrB6g0HO8Vjclx7lqR3iVzbieoO1UcI4UKdcygZPQiZjwBHrT3xTgVq9OYQ3JhoflsaV24Fcs3EDCULqM42IJ1B6GgZeFuz2w+YsOfoN/WD5a0v37hJuEDTMaN4S4LQa3Bygg9NAdY9KG2iQ7IY3M+IJJH0igp4S0W86N4bg8gelXeHcF0zAaUfsYQEDQ8qAbb4ZoNOdWzw4hMwE60fwuAAXUVaGCB5b0HPe03CCFk6CkXEK2ugrsfavCA2W8K5DdUnNQCltywXqQPmY/OmPD2ve/mP0AH5UL4dhs1+2I+KfkM33FHcNbGa4OjfcA/n9KCJQSPnWxt9w+FWbVvlFTDD900COp18/1NSIkmtWIUxsakwyzsdZoCGGSIr2LvTppr0rVnymoL2JWf0oHkexbhjF3QtctBUVTPs7iyQSsjnB9KUGEDUx8zy/r5VUwrZXkLpz8aPtggyhhzGkfagX3v5WXX0HgDr9aIreBHTz3oh2h4blw1tQgzZlExrJ8aqNggEEiTQRpcG8T0+tYNwEGQQTUK2tT4VYtLQUcdZhlYeR9aqYi1Da0WxSkqw57iqN45lU70HQLfFbWIIuJfJaQShgQCTspAKgaUUxOEzEMbgJ89PQZv1pH7U9nlsp7W3KGQIE6ydx02oNhe0t5dGLMOuZkPzTSg6UuFfUAjz/AN9q3uWBbQ6jWQRvPSfCt+HYFcitmZxCmCcymep5+tT4rDqvIanYD8qDnnaCwLeJIRmCsFOXMT7w1GvKr1qznCNHeIE/zL3T9h86x2ltg4sk6GF+gqbhT5ZHIMD6MIP2T5mgduz9j92OsUwWrMxpQXgVsm3J5nT50wYTegns2NKnWzUtq1AqXJQK3ay1Fhj4VxyzYm442ruPaWzmssvhSBhuyTM4bSOe1Ap8Ltql4M5CiDBOgnSjOCwYN25GshTpqJgjl5CrfabsyUTQaUscLw5W6UJYKw3XTagZHVAYJAPnH+9VXugfxHqAKG8U4eLCpdWTB1J6VdOJBEx4yOvj4UCpxnFEsyFAIafGKzw8c42qfj+Gk5xryNYwYgQR0oLOQEGapXMPr4cqIrYIEnSqd65r5RQXlwYIEcqM8AwoIgmMs+tD8KJQwaJcIdlkdYoJ+0N9VW3J1Dg/LnQ7HoIzIcymYOm/SrXG8GXEk6jaqHDboVWtuO7MiORO9BTWwTUotRyq86hRp/Q8aoYq/A+dBDaQtJHjQq+mQlfGaI4G9lEEfI1XxgzuSBFA6drLGfDEHk6+u9c6W0Gc6gDXxroHHbDsMpGuXQAzE9elLeC7NOrgkfn96DoXZzhwt2UUe4VB5ySeZ6VNjbBJGvu8qnwbRbWeQH2rTFpM+Akf1zoELj+uKeNdF+1W+GYch43lD8xBH2+tUeNoBiTrEhZ+Q0o/w7h8BLk8xHz50DtwWxltrJ5TNDeLdtFUFbBBMhRc3GrQ2VecAHvHStO0+ONvAOVnvZbcjcK7ZSf8pOvnXNLNx8u/TSIHMHU8taDrPBLtx+890lidBm/r0ppwV46gnlXM+DcVIVRMLsZ3HgOc/wC1NnAeKLdt+8AykqZOpjY/WgIcaugyJ3FD+G3EUEAyfKhnFOKhWIzRGpO/yoFiuIOVgNA01WQY8fHyoGnG4xIOdDl6gzppv86Df+g2rjZ7RBGtB04ncyhcxKajva8gI68qr2+LPbbYzpOsSBt3edAa7Q8GBw7AjXKdPSk7AWyVg7qApFNqdpzcBFxREEbag8jS/aweV21kMZB/XpQR4rAhrR+mnjWMNgFXUjpFM+F4eCknaOVaYvA6TA0oFziuUAkdOlAbuGBQEHvE6dIpkxPDycz7f7VTwtsNzEnqPtQe4Rgz7MzyMSKJ2Gynwq5gcGchgb71Tv2SBpO9BPjLkLNAL2JGcQOevKmC6wNsTQHiGEyknwmgs41v3Z05aUufsrnvQSPWmzC2S9oaf8RUWJt+zRUhgdfIgn6UALDISKjxJ6aVctsykB1KjlI3FacVtjSIoOg3sGXuEiD7tDcTaJeI7oMfI0cwOZgRECdOu/e8qs4Xhwa4BA3n0oM8NwMgmOXjUfFHS2Jcz4U1jCALFLXHcBm9KDlvHbgfEnKCQY+w/SnXgOEZlVWEj6VjDdk0a4LmjA6E66cgdaeOGcEW2gA2GgNBRxHBVv4d7DaB1IB/hPI+hrlGKsXcNee1dWGB1ke8OqkbhvCu7JYiqfEOHWcQIu2keNBmGo8jyoOLLjnKdxTIPeAGg5KBrrv50Z4Glwv7pUGZ1gqeeh/OnC/wXD4YE20W1OxJYmfDOTr5UEs4tAxMHf4hrrzPWgr8RwpUm3ueWvIj9aqWbBGpWInnJn50Uw2K/wC4JaANIB3yH3WHmQKJceww9k7Ac5kb7CfzoA+HuqrZeR15eu9VL+DVjET0nxGhnzNLeM4iyXFJLHKR4mDvRTD8SYTnBgRzOpCkmNDqBBHlQWv2SDoNek76zzPhUVxDm0G8TH3ipsDj1bUmCJMeA5CRrESfOpf26WEKo3ymdI3f1AMxQGcBxLIuV+93ZG0+MaeO3hVjF5XXMmo+3n40tjGBtgCixrswBbXTTNmLESJI05VNdc29WMGIAnKCBrrpAGVlGuu5oN8VhCVMHShWEwBVxsKmftKRcW0bWYNlgjTLPnv1PgRG9Es1skiNdNwaCfBwq1RxbiTB39aq4zCMrllNwIASwkKPMTVO1jlDAG4QjblobKIO2XXpqaC9es5kyiftrUNzA5lys0/OsLjlJgXJ1OwIGnmKyjEmR3teRoGvszwkNbiB3SBVnjfBsqG4qyQNQef6US7M4T2dtQ2+7T1M60axdsFTQcb4uX7uY90cjrE+O9LmIQloB28evKuh9reFu7zbKkjWJG0dKTHw2ssACfKPkKDptnH2yQqEHaRIBE+BqxgLGXENdY91gNBvp4zSVi7lo3F9k63XJAOWQVO51I1+dGbXE7ogHMSABEFok6bCN+c0Drc4qu0fUUB4lezsMpAUb7k/Sl/FY+/poBO0jUgidJI0/Wq3/ql9AO8VzbDQTBjn40BS9xV47jwusQo1AOm+sxUQ41iFIm4+3JsvlsRzqo3B8RdEOhMAxPPwECqWK4QivlyoWOwbKzHlMaka+VA1W+KCRnuGTr3roOgMnQHQR16GjOB4oh73tBHWdPnzpIw9omMyhBoAUEzIOjA7ARvpvtVzh3Bg9xj7T2irppIBeNQdSCRQXeMucQ5eYUaKPAc/M0Mw+EzXkRiACwLGdlGrH5Ucu8N+n1PKlHimJZGZwCLY0DEhVIG7STMZt9OVAY/ELieHNywbJOdZUkL3Tb5CeoOo8/Ostjzdw/s2IEg6jmOmvPUiqnZuwMQuZwCiHUSYI+HX5HSsNcUXCPhBkDoP00PyoAVzgbm6EdROYBCxG2/eME8oB215044Xs+lmxmv3ApWYVNQxIMRmHUxoBUHFMQjWw099SMsdRsfrtQ7E497oHtHJjafhNAHxuAbMzKFIA0ykyY0krG5EiKgwWMhRI7p99MskgQpk+IEbcqOYC37S6qDzY/wrzPn0qvxbght32ZDFtp1nXVcp8utBWXFKAYtsWjQQRlEmAJOpOYVau4r2g9xhJgsACwYaZZ5QAfXXmSb+FwqgFTqTqTuWJaSTzMj7VIeHuFZgmXcgkBQNJ0BjoaAFg8FnH7zOcuxE6aEDkI5anWiuAvADvAyDudauYPAyCrXVXqAJkxPLXbntRW7wnDW09pdcsMsy75B5bgA+poEHtJjDdvJ7NWuKumUDciCSRzgVTwfZDG4iIw621PxXDM+J1+nSm9u2uCstNu2pAmfZZX16EiSDEVT4j+KlogeySd/fDCZ8F0jzFBtw/wDDlQ2W9iFBUSVRQojb3jzkGjC8FwmFyAoru2aM75ywXchQdYENoOVI6dt1uBjigXc6DKkIFAEKAdd5OsnXerCdsMO1plXNbaCJytBBO2ce75UDlf4xctWRiGtMEzLGWIVShAAlQ0FxqTp3o2FK2O49ibwm5ecjX+6ug3hQByqXD9srgtC2HS/bjKVaG7vMZtxpOhka7UEu44gEW0eWPdEhgPDWNI0igvWD0Grb66nQD7SKis8FZ/cQmNJVWYaaEabQdKqYQXA83yCVI/dg93bXMEHWYOkwNaYuDcfFlSJjUxlDKACSSoZWBeDzaaBINsLvYaZ5u3TYQYHKieC4o1tSLiPl0zFbjZlCxBgtBHe+lW+JdlsQJUlDHxgkhgp0IGWZywY186pDi9m0MrI9xhpMey1H83ej0oDOG9gbloX7qvhmzBTbNzMqkCTABKbTrocgg0Z4lhsPaYC1KWlILM7ltRzzO2kkTuKVeHY245ChrWGtyNM0EzJJFx1YlgASIKg0x28M2W1fuWUV0XR1a1iA/dhVBU5s0/Ew23MaUBzh3awK6WQjRcZQLjK7KuYwGPUTG1Qdpr8YjIzg5RJAUAAyTtEc+de4Pes31m/nzSYJDKEAaI3kkEztFLnFe0B/bMQ7j3UWBuD3tT6gz6UDJ2ZwVvEK7ZmItsFBDaggZiPky6eNMeFwK21CpoN/GTvNBuwOKFzBi4bYQ3HZoEajRQ2nVVFMqkeR8aCriMOzKQhEkECTGppR7Q9i4UraFxp2yl2mCYJJaBrrTmmLQnu3EPLRhMj7VspYfff5UAvg/Akw2HXD29197fVjufGfypO49h2GKOUGSIJG3u8+m59TXRbuLyLmbb+opQ4liDeuEkAH4RoP+TQBbVptQTruZ/KqzYUyYMHfXoKMZ2X06/ptRPAcJGJDs3clcsqAN99NpI50A3g9o2p3JY6kR8v661niTPugPiXIH0Iol/0jiVBC4kMC0xrbIXYCVZiTpuI8qtN2blMpta7SCGH1j7UCxhu03s2Ul5AOqWwBmbzgLofGK2x/aa/B/wC3gMGPtHcFGA7oyhCZBJCnzNWcfwE21buHmfd9OQoTgrCAFb3tAuhCTCydywAG2oE/pQB2xmJuOyteCoUdgLYXLIKxmzLKzIiD8Jolguzdthmvu7vOksW03MA+M/1vrxnC3HjICtvw+IcpNDr2MZF1kETBkjl1+vrQMuK7FWCAbaqAzqJDQsEb7gjvaEHnS5x/sA9ok22kcs328K3wPahhrpBMEEzIHI9R+tM1ntG1wqLoy7SRMBSdyG0MbazQcsxOAdDDLr9NPGoVY7A06Y26Lt26sKdSoIEKRlEEab6SdpnetMPwVDqbZtuNmlSCM2WCBIzTrtFAoBCpBKkfSflFPvZjhOFxdtAL92xiFBDI0NbcyYZGddRHwqdDvUWNwGZCGl/4YA7jT1+Imdoq/wAN4TNvOqZRzB30J1AAgCNRHUUF/G/hq+QtaxC+2ywkgop2ENlJMQI25VcwnYVjZAvuBezSWQyrLrHwjp0FCMLxC8jALelSwzDMwCrJ0K6awD0iteI8UeW9jeOQP3VLXFI7usTOk6awfCgOXOEL7zNmj+J2YkgbwBv1obeZEllsrMyAEEuViRrrzGvjTHfvjWe6PiIEnve7o0knTQfoYENec3O7aYXGHujUIo20gS0Ez1zdBQKWGt+0thsjEklWBUuyspAC3AuoDTIYbc4ojgXe1duW1ZrYIIAgPrAKnvq2oDa7bDWiicQS3eZrlprVxYBce80agaGW3JA5SaqWmUt7Qjqs/ESdX33AgUBzD4e0cN37gGsgTJGkSeswTr1Glcsv8Ri7iJIOdWUE7d093TpvXRBiLItC0FQ5YyloaPzGkawdq5pxuxlukkBZMkDbf5kxtQNnBO2thLSITct5VCyVLjQRukn5imzhPHFMMmIW4gmQrBjI+Eg6qT9K51i+xVxFDBgwOo8iJHlRnsjwNrL+0YAtsPL8qARd7GYl7puQA7sScsrqxkxBldWPM0wYPtLdwVu1Yvlg4BAuhmJZc8iQIBKwBsdB40yHECe8Ijx2iCPPWkXt9jku5VUaow6RlysCPU5T6UB/C9rHxLkMWuLIC+7CdWgQTpHXar+I4h7O4FMGAPPpy2rkVu6VIKkgjoSPtRS32kvFgbjF9IMxJEnoP7xoH/j+PS1bz3CQrRqNTHMAczFH+E9vuGFFtjEBIA/tUe3v1Z1C8t5rl3G/a4lkCIy20SEzd0T8RMEjMTI9DVTiPZ+4txgiELpoTqJAO58j86DvuFxeGvIGt37bKSIKup1HLSrxsHcEn61858O4Ol+3KjLeQnMW1DAliuXmCIg1Hb4nibFxlW/eRhoQlxxt4ZgKD6OKN0BqK9hVf37aN/MoP5VwzBfiVxG2R/3WePhuohB8yqqxPrR3DfjVilEXcPac9VL29PBe8PrQdKxXBMOwg2yP5SVA+VBsZ+H1i4vcuOs9Yb/UDQTDfjVYY/vMNeXxUo2vkWGlErH4mYC5tfa0TyuWnEebgFB6mgB438H3JJt4hD5qyfUE1Xufh7i009qlwRqQMxjzJU10DB8ew14fusTZeN8rqfz1q4qaSDI8Dv67fWg5lwzsy1gzdt3GaZDEECNOQJ18TV51tSyE3BIgicwkzGh0iCNZ8PGngZ4U7HmD9tDWwUMDmRT6A/cUCLey2WXNmYQQsMhI3jUeZqLE4vMMqscnQSTE8h0jT0pyxfBMNc96ws9VBTbbVSKH/wDTNgbZ1EbZiR8idvCgTXWQRBYTuQWIHrOXloNaqCyROknSZJ6ajVidDpTxc7Mpsl1hO4iBHpp60ucb7GPbcFGDKdOZigYWvrdQZy4IIYjI8ZwYB7oggEQJ6A8hA6/2eYH2i4o5BqAQXgE6e7B5iSQaa1Yg5oG2hQFW8dRqfWo75W2NFUZhpq2npEelAr4Pha27ouPiUgTEqxYNqO6CJYEHQAb1ZS2Mu2UagF4Dbbnoxg1NisKSwMz4hQJnqM2u31qK4+WTBnfSQR6QROtBA3DyUJZc0K0TrEKOqnz+dDu03ZScO1xUU5FYymjtPRcsGQNp69JLNhe0QAm4sa6ZcpI882q/7UXS+jJmUyIgRlMco5j6UHNOEcY9rhkWzZuvlAVgMpgqskIZ70zIGh1qzb4xeDEfst/r8II0576zpH1p2GKVFPd5mSxjfTYDpype4gpZiwAMwDBJIG8idZGbxmOUUCpi+KYm5n9nZZSQcpcgsCNwo6mPGl7Hs65luk+0kcx7sHptrHypz4xaYr3XMidfAc55H6+NJfEMG2bSeUzqTPxaUFCJ2q1hcE5aArEkSCBy69PqK3wWAYnYRz20/WnvguAdE0YiOiqQwPwmYIPoQaAZw7i7pZ9kyM0DKVKFnZfeUsFE5hmiT/DM86hPDmzLduZQr3BElnclQGEyIiIBmT5U3cbuB8K6q7pK/ASpMkAzBE6fahnCku5QrLbunSGIV9hAmdDp1GlBpxXA2MVcQoptkA6osHQtqFVgDq2XNJ00NVcZwOyzSS4YkagknTSe98zR9MFds24FvQyTOXnyViZUaDQQK04bYZgwABK+8J28upigXG7K4ckFnY9dxOvlpRnhv4bWr9svbbKsssl82q76cqL/ALGDPdXpLZRJPIDnoelS8PH7MXNswjmTbI0zRAYRqrGNY00oFDiP4cG1740mMyklWPLcd068xQi/2RAB7xG3eIHhvseddBxfFL15VQgKu5gHcbCTsIMzQtuEZ7QKk5juD5npHhQJi9jGdSVYb/EDlEAnVlnpA03ImBrWLfBcUnuXmBERkuXV+q7Hwj1FM62bqZgdeXdczoN4OnjUXfaYynLzIA2mYymKAbh+LcUtaDFORvFxluek3QWHofWjuF7a8UU9+xYuiJhc6nTq0tJPKPnVQZ3H9mBA1IY7DwPntV20zAZNpE7Eabxm/T50F63+JV1RF3h14HmbZDL9R94q1Z/EjCOSLlrE2o5PZZp/9ov9Yoc7kJBYkD4dDH+bKfvVJuL2GORhlcbAaMfGZoGzCdq8DdjLibQJ0CsxRh4FWAYddqKWsp90q++xDc9Of5Ck29iLYysyqQAdCrbACJDc/EaUMxOKW2c9oIrNGbKkHXXXSg6Fe94/1zq03uivV6gq3t6oYjY/4fvXq9QBMdz8z96ucE9z/EKzXqDbFe//AP1X7Co+Hcv5R/pNer1BSxv9lc/lH50oX9z5VivUEOA975U88O9w+a/6mr1eoMHY/wCL/Sa92b/8hv66V6vUBztDt6UB4V/af4hXq9QFF2Hn/wDQVXu7J/MP9RrNeoLN73vX/wDNK0wXw+n3r1eoKd3/AMj/AD/Z6GYn3T5tXq9QUrHut/N/9jRXD/2bfzW/9C1mvUFTi+93yt/ehHaT/wAY/wA1v/UKzXqC9c/8dP5R/pqFfdHkPu1er1B//9k="/>
          <p:cNvSpPr>
            <a:spLocks noChangeAspect="1" noChangeArrowheads="1"/>
          </p:cNvSpPr>
          <p:nvPr/>
        </p:nvSpPr>
        <p:spPr bwMode="auto">
          <a:xfrm>
            <a:off x="765175" y="-419100"/>
            <a:ext cx="21145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10" name="Picture 22" descr="https://encrypted-tbn2.gstatic.com/images?q=tbn:ANd9GcQQB7B1ETg6W89J4hXu6EC_QHUZcIJWHS5PnW-DBxrPPRQH0f3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1"/>
          <a:stretch/>
        </p:blipFill>
        <p:spPr bwMode="auto">
          <a:xfrm>
            <a:off x="5791200" y="4102911"/>
            <a:ext cx="2362200" cy="17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4" descr="data:image/jpeg;base64,/9j/4AAQSkZJRgABAQAAAQABAAD/2wCEAAkGBhQSERQUERIVFBUWFRYXFxgYFRgaFhcVGBQXGBUVFhYdGyYfGRkkGhcXIC8gJCcpLCwsGB4xNTAqNSYrLikBCQoKDgwOGg8PGi8kHx8sKSwpKSwsNSwsKSktKSkpKS8sLSkpKSopLC0pLCksKSksKSkpKSkpLCksLCwpKSopKf/AABEIALgBEgMBIgACEQEDEQH/xAAbAAABBQEBAAAAAAAAAAAAAAAAAQMEBQYCB//EAEMQAAEDAgMDBwkHBAICAgMAAAECAxEAIQQSMQVBUQYTImFxgZEUMkJSkqGxstEHIzNTcsHwYnPh8YKiFUM00hYkg//EABoBAAIDAQEAAAAAAAAAAAAAAAEDAAIEBQb/xAAsEQACAgEDAwIEBwEAAAAAAAAAAQIRAxIhMQQTQVFhcZHR8BQiMoGhscEj/9oADAMBAAIRAxEAPwD0HDYVOVPQT5qfRHqjqqSjCJ9RHsp+ldYVHQR+hHyinXF5YtMmKW2JSORhEeoj2E/SnBhEeoj2E/SkS6fU/wCwrvyg70ndvHGP3qjbLpCjBo/LR7CfpXQwaPy0ewn6UB1XqH2hTrboNiCDwP7HQ1RtotRwMGj8tHsJ+lKMGj8tHsJ+lPAV1FIlkLpEfyJH5aPYT9KPIkflo9hP0qRSUlzLUMeRN/lo9hP0pfIm/wAtHsJ+lPxRVHNlqGPIm/y0ewn6UnkTf5aPYT9KkRRFDUyUMeRN/lo9hP0o8ib/AC0ewn6U/RU1MOkj+RN/lt+wn6UvkTf5aPYT9KfiihqYaRH8ib/Lb9hP0o8ib/Lb9hP0p+lipqZKRH8ib/LR7CfpR5E3+Wj2E/SpEURU1MlIj+Ro/LR7CfpR5Ej8tHsJ+lSIpIqamSkR/Ikflo9hP0o8jb/LR7CfpUiKSpqZKRH8jR+Wj2E/SjyNH5aPYT9KkUlTUyUiP5Gj8tHsJ+lJ5Gj8tHsJ+lSIpIo6mDSR/I0flo9hP0o8kR6iPYT9KkRSRVlNldJH8kR6iPYT9K5Vg0eoj2E/SpBFJFPjm9SjiYvHsp51zop89Xoj1j1UU5tEffOfrX8xorcpoRRpsIOgj9CPlFOqaB1Fc4QdBH6EfKKf0ubUtlkMOsAJJE2B3nh20rmo7vmFdOupyq6Q0O/qpHfOHd8wqrZdDjbQKlSOHwrlQseKTIPYAR7jFOsmCr/j8KacVIWR6WnXYJHvrPKRcl1yl0EkA6a1y+qBA1MAfXwrlpMKIGmUfFVZ3uXHsw4jxpQaistDKmw0G4cKcZT0jFrJ+KqDQR+iiKKoEKIooqECKKKKgQrlSoEnQXPYK6qq5T4kowzgT5yxkT2qsT3JzHuorkiVujOcidtvOvEPPFYWgrCSEwLyMsCwynStxXnWxsEWHWnIskgH9KrH3H3V6IKjdj88VGWwtFFFAQJRS0UCCUlKaKJDmilpKBBKSuopYqEOKSu4pIqWGjiKQiu4oIqWTSYvaI++c/Wv5jS0u0fxnP7i/mNJXUXBlpGqwnmI/Qj5BTq0SCNKbwn4aP0I+QVITVmBDLiFAE5hYE+b/muHdR3fMKff8xXYfhTDuo7vmFJci51zcqMBNouRenUM3lRmNLQB19dIz5yu74U8Kyze5dIaxGgPAgns0/ekQoZjJA6I39aqfio6mY0AUO6R1X1qqfgsCW4AHOC3UPrTjKYJ6QJMcN09fXTWX+j3D4041h4MkCd0aD6nroMI9RS0lVIFFFFQgUUlN4jEJQkrWoJSkElRMAAakndUCK88lCSpRAA1JrHbb5StqUJskTlzacFKI46D/dZTlZy3Vi3FNtKyMgwk3BWfWV+w3eMUQ2OFSTI1Eg6Dcbwd3DfvrTHp3VydDsdLc9CRtxChBynW2luHwrSbD20l1ITMKAESdRxB314W4hScwAAIOuYgkcCkzfsqbs3bDjUFC1JKekkTuEHfbu3x20fwr8MvOSkqZ77RVJyU5TIxjOYEc4mA4kcfWH9J3d4q7rNJOLpmYWkpaKqQSiliigQSilpKhApKWkqBCkoNBqBENIaWuTUCY7aP4zn9xfzGkpdo/jOfrX8xpK6i4Mpq8IPu0foR8gqQKYwv4aP0I+QU+KrOdASOXx0Vdh+FRlrkggG0TY+sKmUtZnMvQzhjJURO7cRup+ilpLdl6CiilqFgooooECiikqEFpKSa5ccABJIAAkk6AbzPCoQHHQkFSiAACSTYAC5JO4ddeT8seV5xa+aaJSwk9hcI9JQ1jgO/XSXyy5WKxBLTJIZSRJAMuEXv6qOA43O4VlGWYPnboHVfUW6vdWzFj0/mZeMQABgJMRqYnQCbbtAO7uqW44oJCZi4FxaL3ibTbtpWMOCmSoKjTrPZPWK6yBJ80CezTLebneT401yG0QXOlYG88Qe2ItIg91MMpA1Am4Atff2d3VU/EYtIBgSoDS25NhPf2VHDiQOkO0yNdQe28ePVVoyA0SdlbZVhnEvNGCCZTJgiekhXUR+x3V7HsXbLeKZS62bGxB1SoapPWK8PWEnQ67zOs2nq/wA1bcltvqwT2YdJtVnECLxoRFswmRpOlUy41NWuRbR7TRTGExaHUJW2oKSoSCNCP58KemudwUo6mkpKKhBaKSioQWikooEEoooqFhK5NLSGoEx20fxnP1r+Y0lLtH8Zz9a/mNJXUXBkNbhPw0foR8gp4CmsH+G3+hHyCnxWKTtjUgApYoArqKWWEApYoooECKKWioQSilpKBBKSlNMYvFpbQVrUEpSJJNGrCduuhIKlEAASSTAA4k15vys5XeUS22crPZ0nY07ET4wKZ5S8pVYkwJS0DZPrX1WePVoO2s8powTF+HWdBpb/ADW3Fh07y5GxiMKROonx+ECKkIVFhaRpAuBbfoI4cabRh1p1KSTFojq0vv8A3qUlBG8CbXVv7Z6taY2NSO/SKcoUddd/GdI6yaCpS7pSAMuuqQN94t2U3hhKjBkpGokgqNzqbxb308plCiIuRrpcg668ZpfktWxCcwi1EdM6k9EWsJ7SJH8FRyypIEiU2vFxNr24ftT2J2bYlUgRvUmRI3AHttB313gcGkKgklJSLEAzcgnTWKbYuiCWYsb6CRx6p0v8RXS3TpcSBcidIv13FI1h4UtJJso6mN+t+vfvpwsk6HQ6EacRYUUyUafkbysOHVkcu0rWPRUfSHHrA111r1FpwKAKSCCJBFwRuINeCskaEZSDA7d0Hrn3xW25Hcqi0Q06SWzofVJNyP6Z1G6kZsV7oW4no9EUiVSJGhrqsRQSKKWioASiiigEQ0lKoxru16qbbxCVTlUlUawQY33ioFHRrk1y5iEp1NVKOV2FK3W+dyqZJCwoEAQASZiCOkN9XUJPhBtIpton75z9a/mNFQsVttha1rS8gpUpSgc2oJkHworpqLrgxto3eD/Db/to+QU+KYwf4bf6EfIKfFc2XJoXB1S0lLVQi0UlKKAAopt3EoT56kpgScygIHG50qAxymwq1ZEYplSuAdRPxvRpgsszSVnsT9oOAQYOKQbgEplQBPEpBEde6mHPtIwWYJS4pZIKui2qABxUQAJoqEnwgo0GOxqGkFbiglI1J+A4nqry/lHylOJX0pS0D0EjwzK4qJHdNR+UfKVeKXmUcjaZyIm3aeJPw0rPu4sGAlXUDIMafzurdiw6Vb5HKJYpSZkgJ3ADr0PbNc54MFRSYHbwkA6Te5OsVFQk+aeHpDQWNrWuRx8afQITfjrOl9Db3HxqzGokCCJN5HA6SAToATFOtNiZMA6JgTYm86axvNN4RQKuPYDaxMHunSxnx7cxiAqCdN0Ta8zB4fWllrHcKgJHRmTe0anjwP1rnZ7RzEqgWkRpEgbo3g1EOKEjKZ1nsnhI4abqTFEKHmg6DTr1016v9UCclnilDKREiDf+G3+6r23BmJIKco4WjMSCROg4UypI9W94sOJvx3T4UwtZJ3aA2mJmRpoasCgV95cmCqVQItJ0HGxpJSbHeIMGx4H49dK8YzDhKdbG0mJ/njTOZPRN9I649HTQ/tNFAEZn1rxvM7rcd371KbfMb7Hvnj/P3qvcJ1I6539U+Hup5t2InTQ6n9+Ee6mFT0PklytCSGnldE2ST6J4H+k+7s03ZcA1NeEN4spOs6agXvbTwqRtjaWJXhcuGcPRnoESdDmykiyhNuO69Ing1PYXJVueibU+1LAMKWgvZ1oBOVCVGSB5oVGWe+Nb2qjc+2ZkqlIKERbMglZ1vZWUTAG+DrXijz+ZACiZmSBHieu9cBYKSMg6ulv4+6mrpoLkz63Z6DtX7S8YtSHGcWEhRVDSUpJQkGwdgRnIPZ18L7kn9q7qnAjGFtDQTBWQrOSkwSrKTBuCZEWNePqZcUJAJgaJufdTaEuGZCran49tNeCDVUV1uz0n7UuVPOP5MPjOcZU2mUIJyXUkkEjUwk6TqQYvWM5N8pX8C9zmHWkE2UFAEKTmBIM8YGkGqd1hQFxG+f5vqPMa02ONKOko227PTV/a86nDlBleIVnBWSU80FGRkMnMdDaABA6q8/xO2nlrWpbiipZlZmMx6wIFQc1BBI0oxglwgcm72a8Sy1f/ANaPlFFc7MQeZa/to+UUUyhR7zg9pAoQBwbRxuU7+4E05h9spUoATf8Ag/fwrznZ22gVENukqbJlJB6KikpMhQ3iYNWDePXYoUEkb4Ct50BMbzauO3jtp7HZ/CTpOO5ttpcocPhwnn3kN5jCQo9JR6k6nwqNieVzCUhSVFwnRKYCjYkRmgcBqNa812olpDpcxL7jzr+ZCJYQAlKUWRmCrJA3xVJiuUfNzpmUpJSJFkZIEk9d++osSa2FdtR/Weir5e4pecs4NASASkLeSVqISTBCTlTJBvmMR4YPlPj9q45YK2nWkDzUNKGQTaSUqlZPXpuiqZzly4RAAR5wJTcmSZ1Mb6nYP7QIV0kmLEjsEWnf/nSmKE4bqKKf8ZbWzPuNOlSg4tRIN5uqQL5sxBEUw02vPlCAesyeF+FbrZvKVh4y822VQASUIJmTqpQ4DX/VObW2RhMR0lEthMj7opSk7/NykE/4qq6rTLS40T8KnG4yTMU0w644EAgECbE2n1gDu/er7AoSgQDYCVE3KjGpO7qFRWWG25bakgkypUFRG6SBFtAIi9d4jGXgbt2vDfFbkysIaeSViMWDYCR2xAg7/j2VzzYsCO6Ne7gNLcBUBt866xHcdwk6dlTW3QYiyu0Xjfr8KoxyJCGgmOO866aW0t8BXTrlokkZTqQImTuvPE0yhwgyd+nd1i/+6FL3Eb414zIIilWXLZx0NoQAekT78pm51+NGAVZX6jJ0GgBvPX2bqiP4okAxF4uNDB7N9v8AVQk4ojNBCZGYXETvvx/xQIi0xhUVCJIBjcdRa+6/bUF3NJkaH3RawHGuhi9FKUBf+kboBBSJI+tMv43o7jvPSHgBHCIFCyyO2HSowIAgHfcnU6cf5xaWvpC6VWiDPExcC3+PBt3GKQTMCwB36jtAGnCmHFnOIO7ruCLxaeuoiNk3yoknoxZJubHhBPG38FcqgggpVpewEe/cQfGmUGxI1NtbXmDGmtdgyCbjXtk38L7jUIdZxIm079JB1PXu7x4I3iNDrOoj3x9eqa5fRAEJNuJMwesG+tcBNyCeBE3MgbuqBTEyrHWnEhRTEHdYiJtBtYH96ktuFCpuQrXgR/N9QnGtNCDoeBOvXIN5vXDkxO8R3XuIm0cOoVayjG9vbECgpxLYUTdUSCoesB63Eb4465kKYlPRVfXpadelbNp4nQnfG+VR8Ky+2dkFTmdpI6R6SdAk+vfQHfwPaKvFmbJDe0SMJg0kSjNECSEkpMwD0Rcq/ppp7FWIAWmBE5DIjjOnZUzYzwwpguZilM5eaCumRIyqCpEWv12401tRxb6i4vOgn0Srti24RFLjN6vYbKMdO3JSvKUrpXnrm/dUYsSbqE/zuqU8hXmpRum1yT1zp2VJw+yzm+9VlTwkFXjp/unvJXJkexVqaA0JrppP8mK0LeBw4ATdRF57d3v91J5A2JSEzmtMmw6uuRSfxMfRgLPZpHMtf20fKKSpWAwENNi1kJH/AFHXRWnWhRVu8p3UvOHNmJURJBBhJygdcCw7Kl4flVzYJR5puUhIgK9I248agbRwSHFLKVJT0lC5iTJ7RUDmOZJGUq08ZuKwSjCXjc6qlOHEti62ryjbxARzmbo5sikWgqGU5hB3VDWMKVSpT7gGp06gJy1M8oS0nptKSeiYIHmqSIEa6Gb0zh9qIWQEFSSbZd3dG89dKTa/TaQ2cIy/VK2yxa2Dg1hKgFZTBADt4jQiCZ6qFbKwZgpZdULzkdJI4GLqPXa0VFawKQMzxyBROW4SoxfdV5spGHEKZUL6kCV/uY40mWSa3tsesOK6aRVs4XAqkISsG3pm8g2Ej/FNKfSklKDYnVStRprwj3jqq22xs9gqAeUlKxIKSqFdkhXR16jVNtfk+0CMgxABA81eYExuJ7hTcWRRlc7v3EzwbXCq9jptwCZsYsI1GkxpPbTCXsytfeffWbxmBUjnJJGQoFyZ6UmO2J8DUVOYXBIPUSK6fbbMPdS2NsSN5tuJ4+Os0226MxMjKCAMwFpsfE9e4VkU4xyQC6pIJuSTABIBJ7q72glbbziekkpUUkEybWknfa89dqr23dFu8jajEAC3mjQgnrk9kg/WKZRj0yZEECb2sNQeMVl8IVqbcU4tQbAgKzH8SJQhI9ImLjcL2gTb8kthuupStbQLRfZQlahcqLgBSiR0kwb7ge+lShpTbGRyamWP/lwkE84BJki1+rjanTtdx2zTalaXFk9UExpUdWxW8O1z+IHRkhtsWU8sapHBA9JXhetRg9ppw+ykYx5IKlA5EAZQVFxQbQngkBI7hvNZ1NyScUPyKOOWlvf2MhtVjG74bQL5lOISgT6JUqJNhYTuqHgsDinVgIdae45XUqIFzcTmI7Jqk2tth3EuFbyio7h6KRwSnQCojbpSQpJIIuCDBB4g7q1qDrfkxvJvsa15x1BCXgUGdQeib+t/N9LiMXCQDqnSAI7Bv/gq/wCRO3E49KsNioU8EkpUQPvUDUK3FY16xfcaz+2WGsNjXmHUENZgQUDpt5kJVI9ZN/NPdSFd6WuBznGk7JOGxRm18wkjv8Rf41Iw2LJAzR6Um+7UDf8A5prB8jyXWSlSXGnFAJWnzFCYI6jxSYNUm29mO4fml5lZHQqDJ85CylSe2wPfQjU3SGz/AOaTe9mjVi5TBBlMpmOzThMa60wcVfW8G0TYG19/HxqgdcebYbUVqzPKKkJtPNpOXOeOZUgdhO+nsbgMQhGbMqUiT2elRdRaTfIIqWRNxXHJe+UzE6GDIEdYj+eFOF0FXG3AawI67n41mcZi328pCszbiQ4idIJIMkRdKgoHspcVtF1qM6BMJG+0oCsvaAR40zSL1eTQA66fHfr4/E00+v0gBeQeu0HuP71SYnbC+iSgZVSB2jUTHWD305htrOEAlqU6CFgaHr31ZFHJcEbEMltYNym6knv0O6RN+7jUlZWsedli/WR2VwrHz0citZMkC8660ziHLgJsRrRluxDVcDWGVkk66jXt3U2vFcT7/f2VziF7oHd7qix/ONFJPcVVk1vGGePHX4VJbxxm17VVJWRHurtKu2KkoJko9DwOIPNN29BPyiiomzCeZav/AOtHyiir6RZS445XVFJSBmXObhmM23UjmOS6IDWnpjo37t1LjthlTy4WmCtZjQm5NPYBAnLk0sQfA1jk40daGOV+lnWEw0pSQcxmFBUk20M1YYXDKC+m22kekoKMjSNNdahu4E+gSnfGYRbrtAqRgcc4SuG81x00EFSSIG83EE+6s8rlwx8V23TsnY/EsAffgRpMdKSPR48ah4Lm0f8AxnSlWoWCStCotoRlE3kTTnkyynIpgqmZmAJv1xN91SBg2+ZUOaS2YA3QTbLdJnziBupa22Q6abep/wBb/MqNlslWJz4l4LccCwor6XmkJhajqVDwBTNzAv8AaeLQZSXIAECLD+mCOoHgL1icc+OjlCYARmibXhKVAmwMZrazPVUteOLisxMlQTPblAPvmt2XptclK/Bhw9U4RaXqW+0eSuJxC/umTlUsuSpSEggISG9VcMx09KmB9nWN/LbHa+1/9qT/AMIpeDzpQkq5xTquh0ykiAkQmSd8VVYRKQSlSUg7pSAqdCII1tToda9EtFPS6F4+j7maOObrUrT/AMLZz7OMRHScwqf1Ylv61NxfIvnAxzmLwaFpSG3FeUtnMhBAbWnpCVhvoEGJ5tN7mM9jcvmpCJ32E2IO7fWl5O8jHCpt5whvK4FFtTZC4Qob53xwpWXre3Du5HXptyXzdEsebsQequX6Cf8A4k0t9vn8XhE4VskJabxTZXkmSMxIBWs+cvwEBIG/e2phFpwrWHcYtisOEtNuNqIQhU9EJUbACqflHyd8qQhPOc3kUVTkzTKYiJEVmeTGw3GdqYYKEpTiCAvowrK24QcoUSLDfWHpusx9WrbqS8EzdPPC6StPyJyiDSsa4rHKfW2UoVhiwEBPMKugBK7AAWgXzJVNJ9pmLQMDsxljOGi0pwBcZ4EJRmi03XpxpxtnyvCKb1ew2Z1ritgmX2hxynpgdaqgfaMkDDbJvfyM+BUIPvNb8bUlF/fAjqcE+nzzxy+KfqmYWilpIrSIJuxNoFjEMup1bcQruChI7CJHfXpn2gs4EY5znkYouZGzLamgj8MBPnCdImvJxXsvKnk4cXtXLORsYdlx1Z0Q0lJCjPG0Dr7DS5VqTfoys3LTUfUh/Zjh1MAOuqIafdQy03ucdzCXoOgQLZhqbbq1r3IxvG4FLKyU5X3VBQElOXFOhQHajMnw4VjXNth7H4bmxkYacabZR6rYcTc/1K1P+K9KdS/5I+MIEh4PYkICtP8A5DhtNsxBtNp1rC5uU7R183RvpseOM3u1bPMOWPIV7yhTzmKwjCLJZQXHMyGkABpKUpbmwA03k1SYXkyXV5BtNiVW6SsQEmd0qbA8aj4/nC6rn84dk5wsHPP9QN6j5a6Ecc63r5HIl1eOMqin86/iv9PTNmfZUpOHbaxTrag0+XElOaCyoAvMqJAhJUkKndes1h8OnFO81/8ApvOlazmLrmRbiiVLyEsweoA6AATU7Et7UOyFAghi3nTz5Yi4jXmtNbx/TWC2Zg3HXUNs5ucUsBMEg5pseqNZ6qEOlWaMnkluvR8fI1LNOGnt8P78m3xPJFZKsMoMh8ZXWUIUcoUG3EqSVqSACUlB/wCE1Q4nCvYdPNLQhJuYSsKT5xSQSDqCk2mQZBq/cw+JY2kUrJcfDiVJN4czKGRQG5KhbqhQ3VZY/CBTckG2e+8kpBVP/KT2msCyKLUGvWv2Oln6fTU4yu1v8TzPENqHoie2/d3VWLeMmdatNulTeJNzBCTruiP2qBtREKB4i/d/uuhGmrRx5pptMig0BcVzFJVih1npQ6ZpsUoNGiG+2YfuWv7aPlFJXOyz9w1/bR8opauKGxsV/nlKCyJWoiBeMx0kRpQ3gMQhZKmlKG9QOvCU7q26kKJHSPG3w1p9tlI9YT1ge+uPKbb3PQQiklRkcLg3ljotlQJjpAgR3i/wqwwPJ5bRORABIi0kcY4xIrTNrHX3qNOF4cTbgo0ljNRjtusOMMOODo5LgdIXJAMCevSd1Yo8oMQsEJvMA5U8SANPDrr1DlOecwrzYN1IUAJmTqBHaBWA5I7RSwnEhzKczYKBrKxmCY6+nW/pqjjbq3Zz+pnJzSulRQJKlhSspUSZUYt2yBa5qUk5ScoUpIgAxrbfw361pMGuGl7PbBW6p3Kl0LCWiglDigUq08zzjumrLk1tFvAqfw+OU40SppQLSUuwcipmCQQUuJIInStE5SSbSt+DDGS1JPjyyjwD2JcwwaYacWolQXkbWSEApKYKdDf302nkxjNRhX5mbtLJmd++rd/ErxhIQoJS4+66QVZSUJKWmUf8UA24nqFaTDbIaahpLIdnOpS1lIyJBSCVKiQJUBI0mTAvXPfUQwS7cY3KTe33R0n08ssY5nOkqr9vn5MOOSeNMzg3iTc/dHfVrsdrHYQo51rEIwyCSsczKUpMkknLMSQda1QwiXFqbxDP3ykKUpai2pZMhKpicpGZJFoIiJFZ/anJ5zCKS9hpKW0lSucUCDqFIUnegpkEbwo0ufWYsk/w+aNelr+uQ4+jm7zY523vzyc8oeW5IQMItQMnPLaTaOjEzvmqrkZjANosvOySVuEkJ6SluNrSkCAB5yh2Vb7FwIRinUsqU2FqbSgz00DFYZWRJUN6Vutif6auNj4x0MtrfW46WkHFFC1qVLrn3WDZEm03P/8AUHdWnHgxdNFwxrxz5Et5MzWTI/evHn6GNwe1ThH0LC0hxpU6yLWUkxuIkHtqy+2XIVYMtpCAGVoyAg5AFAhJAJjzj4Vac20rE41opSfK1YNTRKQSlL7iVulBNxCFLuOFZf7QHecDTguFOYjuOcKI/wC4pkYRxyjXn6D+s6mfVOUppflqq9H9oxc0TXYZVwPhSlhXqnwrVaOZTG69s5Xcpedwh8nAGdTbbxAWXFpSVpbTlKR0cyFjX4k14qps8K9J2ZjT98hP4jbKXk8ecaWnFR4IX7RpOVW42jR0703JPdbr4/dldsRtasS2hKFc4k58qkkEhHTi/EJt21s8J9rkFWRgQpanBmWQQFkmLDWapcDtlx/F47HMfiKUlvDzuUtYS34NIXUEMhnaOZpI5t3K62FIQtKWn0ld0LUlJCCVJMkRkNUlihUq2a+/v9zdLqZ5nDv/AJtvh7+PajVP8tEY1QbewDDqr5c+4ASQFecO405gnGWCtbGzWQtoBSlS45zYic0mcogG4O6ucPg0IjKWlkTDiEhIVJJJTwF4rLYR0+TFSS2txTqUKDmIU2ebKrpy5xziL3VbICfO9HBiyTm9KlS+Jqy9N06WtQ/t/Q3OM5eYhCCtbDWUxvJkK6s3XVLsbleyh1Sm8Kw0rKtRWhq+UCVDz7fvaoezUoL+IbkOIGQgZ+cRqbIUScyRMAmCYuAbBjGuqRiEMoLRTzS5U22kSAlSilRSoqUoEAEqCTMwN9CLduNhyRxY8e0d398F9t7lQtvENOhLLoLRUw8G4OVRGdN1EhQOoneOJqrc2jzrAU8leZ1Ti0ttwJTZPOqtPSKTG6EzvNUWzuUjnNBlaW1oSrOnMmcpKSkgTuvPaBSbN5SLRiEvrI6BSmAISGkoylITwyzbjXR7GyvwcCHVW/y+fYd2tsxhzFow6QecujMpxXNkgEpiBJkyJPVUflNyTCcgSpMnMTrugkSo33VN2ngVN4nDAgCG861CZysLXnWD1hAI/UKtcRtzzXHVpcWhEuJSjLzSliVJ0E2KOy4rNJygouMvijpRxdzU5JfH+TDYDYHnKKTaw6NtLnSo2F2UiRJMwZBAjS0V6Vg9sockIWr1o3wRH7VnNs4HPCkpWpZESSMqRppNzTVmb5MvYVbblDidmoFwpJ7Ux9R76ohgjrIrftMJZQkFKFK3mJuR1mqXbGMEQEJBjUJHZrFNWVvgpLBStk7ZifuWv7aPlFLXWzXlcy3/AG0bv6RRWoxGmOa9OAq3AmlRcnX+d1OIG4E95rjy5O/HgFItoR7j7qhOSZCbnvmd96sgbammWSmbyevQeO+qWEgMbKUJJhRIAOcqI7oUCDusRVdtnk1zhScqQQMogEICRolIKjl7IPGa2CEDhanUDq8assrXANKZ53h9gutOZ0Q6YUIVO9BTrvMHgajbXwjzrmbmSOg2mApJ8xCU9Xq6RXqCcAkmd/fFInBpG7ttNXXUST1GeXTwktJ51gdhrcw7cZW3WnVqHOnKFIUQYmDcKE/8zwrVMJcWj75vDuKk3DzJSJ0stU+6rteBQdRTStljh7qz5nHLWtbryaYXCOmL2K9LHMJXzDLa3EgpzoLADuU9EmFggEXiBE1QbUXi3Z8onCYYphxRKVJj+gBRK3FWASNTwAJGvGyUnVIB/ahWxWz6IkUvHjwwnrcbfu7LPJl06Yuv2MXs3Hc+cS62CiVo5sEglIaaQG5IgZuikmLTWpCnV808cM+oPuKxSg20V5Y+7wzKo0yoJP8AxTUwbEQNwqQ1spA/zx6q0Tyqeq+H9KFKFQilyvrZlsVs8tPNPuIUgt4JYCVCHM4cVh2ujOuRxKu6qFbeZAbyOEBbiwSB/wCzLKYBPqi9ehqwbU3Qk9v81pSynckRxiKEszbXsWUYqO639fkv8PPWtikjpIcHYNOHvrlXJ8HQL/naBXpCQk7hbqFdoaHD3UO6waV6HlGL5MqHmNqPUSD2kAVZ7DYcTikuuMq6SxnPSy82eisRHqEjWvRbcBSlQ/n7VZ57VMCgk7oyWwNh8yyhKXMqkPuLuyteZIQW2ldFSfRU4qCfTrvauxFxh1MJD7jSnQecYCW+bcUVpSEKUQQlanIvbMOFa4BMGCK5sBY2qrzNu/UOlN398UZHAbNxiSM/NpQJlKQAYJJgWsJNqeVstwOBXk6FN5FAplKCVq81WbIbDhWmdXpoKM1rif54Uq97o0dyVUZnDbJf5oDoIcgBS0hOs6xAGnxpG9gPdHO4k5c+jSEq6RvK03UO3jWkzgCAB76ZW6IsPCPGgnV+4JTcuTG4TkMUru7aLdHrHXXLXIQQuXSdfRG8Gtb5VlVJNo4E7xwqO290VedcWseHZati6nJ6nPXSYovZELF4ArYaaWfw2uaK/TUjMgwbEDzE3+tRP/EBJWoDpLVmJzb76BQsKuFOcL9091MKT1fEeG6kObfJsWypEBLKBlgAZT6oJOupmpK8Y3aQUxwSCm/vFN4mJ1i/hu4VFcRwVB3yJm+sRVkwaUOOYxtSoi8H0R8sXPfVXjcK2RKRI3gmCafUmBMhRHA/y9NySNR/P3pik/BXQSMLhgEJAQoDKLSDFuNFSGR0U3Gg3dVJXQTZy2lZy466M2UA6wCY98VzgnsSo/eJQlPAKM+MUUVjcFubllexapzRECOs1XYzZClCQ4tJv6VhI1jqoopemt0SU9Spom7KwnNemSeJM93VV2l5PG/aKKKDhYI5KVJHfOj1h7Q99dpWnXMPaFLRVXjRbuM68pTxT3muXHUnVSf530UUO0id1nAeQN4t1ikOJQRqBwooqdtFu6zlLgnUjXePHWnRigBYpnt8d9FFDtIHdY2tYM+b4jx1vTaVjUlItpI76KKPbQe4zoOgekI3Xmx+FdKg2CvFX70lFTtondZ0m2qkzrOcW8K5W7e5Hbm/aaKKHbQFlfoOId3dGO0R8a4U6L3SOyP4aKKnbQVlY2t0D0geyKacUg/76+FJRQ7aJ3WIkgCx/wC3ujdTbmII4a7v3ooo9tB7rELw0AiPCZ3UhWBex/nvpKKnbQO6xtb8HX+eFMvLETfjrRRVu2idxkdTpO8zrvphxCif8H96KKssaJ3WNOIn0THZ9KYLW4pPbBoopixoDysnstDKOwceFFFFbEc9vc//2Q=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data:image/jpeg;base64,/9j/4AAQSkZJRgABAQAAAQABAAD/2wCEAAkGBhQSERQUERIVFBUWFRYXFxgYFRgaFhcVGBQXGBUVFhYdGyYfGRkkGhcXIC8gJCcpLCwsGB4xNTAqNSYrLikBCQoKDgwOGg8PGi8kHx8sKSwpKSwsNSwsKSktKSkpKS8sLSkpKSopLC0pLCksKSksKSkpKSkpLCksLCwpKSopKf/AABEIALgBEgMBIgACEQEDEQH/xAAbAAABBQEBAAAAAAAAAAAAAAAAAQMEBQYCB//EAEMQAAEDAgMDBwkHBAICAgMAAAECAxEAIQQSMQVBUQYTImFxgZEUMkJSkqGxstEHIzNTcsHwYnPh8YKiFUM00hYkg//EABoBAAIDAQEAAAAAAAAAAAAAAAEDAAIEBQb/xAAsEQACAgEDAwIEBwEAAAAAAAAAAQIRAxIhMQQTQVFhcZHR8BQiMoGhscEj/9oADAMBAAIRAxEAPwD0HDYVOVPQT5qfRHqjqqSjCJ9RHsp+ldYVHQR+hHyinXF5YtMmKW2JSORhEeoj2E/SnBhEeoj2E/SkS6fU/wCwrvyg70ndvHGP3qjbLpCjBo/LR7CfpXQwaPy0ewn6UB1XqH2hTrboNiCDwP7HQ1RtotRwMGj8tHsJ+lKMGj8tHsJ+lPAV1FIlkLpEfyJH5aPYT9KPIkflo9hP0qRSUlzLUMeRN/lo9hP0pfIm/wAtHsJ+lPxRVHNlqGPIm/y0ewn6UnkTf5aPYT9KkRRFDUyUMeRN/lo9hP0o8ib/AC0ewn6U/RU1MOkj+RN/lt+wn6UvkTf5aPYT9KfiihqYaRH8ib/Lb9hP0o8ib/Lb9hP0p+lipqZKRH8ib/LR7CfpR5E3+Wj2E/SpEURU1MlIj+Ro/LR7CfpR5Ej8tHsJ+lSIpIqamSkR/Ikflo9hP0o8jb/LR7CfpUiKSpqZKRH8jR+Wj2E/SjyNH5aPYT9KkUlTUyUiP5Gj8tHsJ+lJ5Gj8tHsJ+lSIpIo6mDSR/I0flo9hP0o8kR6iPYT9KkRSRVlNldJH8kR6iPYT9K5Vg0eoj2E/SpBFJFPjm9SjiYvHsp51zop89Xoj1j1UU5tEffOfrX8xorcpoRRpsIOgj9CPlFOqaB1Fc4QdBH6EfKKf0ubUtlkMOsAJJE2B3nh20rmo7vmFdOupyq6Q0O/qpHfOHd8wqrZdDjbQKlSOHwrlQseKTIPYAR7jFOsmCr/j8KacVIWR6WnXYJHvrPKRcl1yl0EkA6a1y+qBA1MAfXwrlpMKIGmUfFVZ3uXHsw4jxpQaistDKmw0G4cKcZT0jFrJ+KqDQR+iiKKoEKIooqECKKKKgQrlSoEnQXPYK6qq5T4kowzgT5yxkT2qsT3JzHuorkiVujOcidtvOvEPPFYWgrCSEwLyMsCwynStxXnWxsEWHWnIskgH9KrH3H3V6IKjdj88VGWwtFFFAQJRS0UCCUlKaKJDmilpKBBKSuopYqEOKSu4pIqWGjiKQiu4oIqWTSYvaI++c/Wv5jS0u0fxnP7i/mNJXUXBlpGqwnmI/Qj5BTq0SCNKbwn4aP0I+QVITVmBDLiFAE5hYE+b/muHdR3fMKff8xXYfhTDuo7vmFJci51zcqMBNouRenUM3lRmNLQB19dIz5yu74U8Kyze5dIaxGgPAgns0/ekQoZjJA6I39aqfio6mY0AUO6R1X1qqfgsCW4AHOC3UPrTjKYJ6QJMcN09fXTWX+j3D4041h4MkCd0aD6nroMI9RS0lVIFFFFQgUUlN4jEJQkrWoJSkElRMAAakndUCK88lCSpRAA1JrHbb5StqUJskTlzacFKI46D/dZTlZy3Vi3FNtKyMgwk3BWfWV+w3eMUQ2OFSTI1Eg6Dcbwd3DfvrTHp3VydDsdLc9CRtxChBynW2luHwrSbD20l1ITMKAESdRxB314W4hScwAAIOuYgkcCkzfsqbs3bDjUFC1JKekkTuEHfbu3x20fwr8MvOSkqZ77RVJyU5TIxjOYEc4mA4kcfWH9J3d4q7rNJOLpmYWkpaKqQSiliigQSilpKhApKWkqBCkoNBqBENIaWuTUCY7aP4zn9xfzGkpdo/jOfrX8xpK6i4Mpq8IPu0foR8gqQKYwv4aP0I+QU+KrOdASOXx0Vdh+FRlrkggG0TY+sKmUtZnMvQzhjJURO7cRup+ilpLdl6CiilqFgooooECiikqEFpKSa5ccABJIAAkk6AbzPCoQHHQkFSiAACSTYAC5JO4ddeT8seV5xa+aaJSwk9hcI9JQ1jgO/XSXyy5WKxBLTJIZSRJAMuEXv6qOA43O4VlGWYPnboHVfUW6vdWzFj0/mZeMQABgJMRqYnQCbbtAO7uqW44oJCZi4FxaL3ibTbtpWMOCmSoKjTrPZPWK6yBJ80CezTLebneT401yG0QXOlYG88Qe2ItIg91MMpA1Am4Atff2d3VU/EYtIBgSoDS25NhPf2VHDiQOkO0yNdQe28ePVVoyA0SdlbZVhnEvNGCCZTJgiekhXUR+x3V7HsXbLeKZS62bGxB1SoapPWK8PWEnQ67zOs2nq/wA1bcltvqwT2YdJtVnECLxoRFswmRpOlUy41NWuRbR7TRTGExaHUJW2oKSoSCNCP58KemudwUo6mkpKKhBaKSioQWikooEEoooqFhK5NLSGoEx20fxnP1r+Y0lLtH8Zz9a/mNJXUXBkNbhPw0foR8gp4CmsH+G3+hHyCnxWKTtjUgApYoArqKWWEApYoooECKKWioQSilpKBBKSlNMYvFpbQVrUEpSJJNGrCduuhIKlEAASSTAA4k15vys5XeUS22crPZ0nY07ET4wKZ5S8pVYkwJS0DZPrX1WePVoO2s8powTF+HWdBpb/ADW3Fh07y5GxiMKROonx+ECKkIVFhaRpAuBbfoI4cabRh1p1KSTFojq0vv8A3qUlBG8CbXVv7Z6taY2NSO/SKcoUddd/GdI6yaCpS7pSAMuuqQN94t2U3hhKjBkpGokgqNzqbxb308plCiIuRrpcg668ZpfktWxCcwi1EdM6k9EWsJ7SJH8FRyypIEiU2vFxNr24ftT2J2bYlUgRvUmRI3AHttB313gcGkKgklJSLEAzcgnTWKbYuiCWYsb6CRx6p0v8RXS3TpcSBcidIv13FI1h4UtJJso6mN+t+vfvpwsk6HQ6EacRYUUyUafkbysOHVkcu0rWPRUfSHHrA111r1FpwKAKSCCJBFwRuINeCskaEZSDA7d0Hrn3xW25Hcqi0Q06SWzofVJNyP6Z1G6kZsV7oW4no9EUiVSJGhrqsRQSKKWioASiiigEQ0lKoxru16qbbxCVTlUlUawQY33ioFHRrk1y5iEp1NVKOV2FK3W+dyqZJCwoEAQASZiCOkN9XUJPhBtIpton75z9a/mNFQsVttha1rS8gpUpSgc2oJkHworpqLrgxto3eD/Db/to+QU+KYwf4bf6EfIKfFc2XJoXB1S0lLVQi0UlKKAAopt3EoT56kpgScygIHG50qAxymwq1ZEYplSuAdRPxvRpgsszSVnsT9oOAQYOKQbgEplQBPEpBEde6mHPtIwWYJS4pZIKui2qABxUQAJoqEnwgo0GOxqGkFbiglI1J+A4nqry/lHylOJX0pS0D0EjwzK4qJHdNR+UfKVeKXmUcjaZyIm3aeJPw0rPu4sGAlXUDIMafzurdiw6Vb5HKJYpSZkgJ3ADr0PbNc54MFRSYHbwkA6Te5OsVFQk+aeHpDQWNrWuRx8afQITfjrOl9Db3HxqzGokCCJN5HA6SAToATFOtNiZMA6JgTYm86axvNN4RQKuPYDaxMHunSxnx7cxiAqCdN0Ta8zB4fWllrHcKgJHRmTe0anjwP1rnZ7RzEqgWkRpEgbo3g1EOKEjKZ1nsnhI4abqTFEKHmg6DTr1016v9UCclnilDKREiDf+G3+6r23BmJIKco4WjMSCROg4UypI9W94sOJvx3T4UwtZJ3aA2mJmRpoasCgV95cmCqVQItJ0HGxpJSbHeIMGx4H49dK8YzDhKdbG0mJ/njTOZPRN9I649HTQ/tNFAEZn1rxvM7rcd371KbfMb7Hvnj/P3qvcJ1I6539U+Hup5t2InTQ6n9+Ee6mFT0PklytCSGnldE2ST6J4H+k+7s03ZcA1NeEN4spOs6agXvbTwqRtjaWJXhcuGcPRnoESdDmykiyhNuO69Ing1PYXJVueibU+1LAMKWgvZ1oBOVCVGSB5oVGWe+Nb2qjc+2ZkqlIKERbMglZ1vZWUTAG+DrXijz+ZACiZmSBHieu9cBYKSMg6ulv4+6mrpoLkz63Z6DtX7S8YtSHGcWEhRVDSUpJQkGwdgRnIPZ18L7kn9q7qnAjGFtDQTBWQrOSkwSrKTBuCZEWNePqZcUJAJgaJufdTaEuGZCran49tNeCDVUV1uz0n7UuVPOP5MPjOcZU2mUIJyXUkkEjUwk6TqQYvWM5N8pX8C9zmHWkE2UFAEKTmBIM8YGkGqd1hQFxG+f5vqPMa02ONKOko227PTV/a86nDlBleIVnBWSU80FGRkMnMdDaABA6q8/xO2nlrWpbiipZlZmMx6wIFQc1BBI0oxglwgcm72a8Sy1f/ANaPlFFc7MQeZa/to+UUUyhR7zg9pAoQBwbRxuU7+4E05h9spUoATf8Ag/fwrznZ22gVENukqbJlJB6KikpMhQ3iYNWDePXYoUEkb4Ct50BMbzauO3jtp7HZ/CTpOO5ttpcocPhwnn3kN5jCQo9JR6k6nwqNieVzCUhSVFwnRKYCjYkRmgcBqNa812olpDpcxL7jzr+ZCJYQAlKUWRmCrJA3xVJiuUfNzpmUpJSJFkZIEk9d++osSa2FdtR/Weir5e4pecs4NASASkLeSVqISTBCTlTJBvmMR4YPlPj9q45YK2nWkDzUNKGQTaSUqlZPXpuiqZzly4RAAR5wJTcmSZ1Mb6nYP7QIV0kmLEjsEWnf/nSmKE4bqKKf8ZbWzPuNOlSg4tRIN5uqQL5sxBEUw02vPlCAesyeF+FbrZvKVh4y822VQASUIJmTqpQ4DX/VObW2RhMR0lEthMj7opSk7/NykE/4qq6rTLS40T8KnG4yTMU0w644EAgECbE2n1gDu/er7AoSgQDYCVE3KjGpO7qFRWWG25bakgkypUFRG6SBFtAIi9d4jGXgbt2vDfFbkysIaeSViMWDYCR2xAg7/j2VzzYsCO6Ne7gNLcBUBt866xHcdwk6dlTW3QYiyu0Xjfr8KoxyJCGgmOO866aW0t8BXTrlokkZTqQImTuvPE0yhwgyd+nd1i/+6FL3Eb414zIIilWXLZx0NoQAekT78pm51+NGAVZX6jJ0GgBvPX2bqiP4okAxF4uNDB7N9v8AVQk4ojNBCZGYXETvvx/xQIi0xhUVCJIBjcdRa+6/bUF3NJkaH3RawHGuhi9FKUBf+kboBBSJI+tMv43o7jvPSHgBHCIFCyyO2HSowIAgHfcnU6cf5xaWvpC6VWiDPExcC3+PBt3GKQTMCwB36jtAGnCmHFnOIO7ruCLxaeuoiNk3yoknoxZJubHhBPG38FcqgggpVpewEe/cQfGmUGxI1NtbXmDGmtdgyCbjXtk38L7jUIdZxIm079JB1PXu7x4I3iNDrOoj3x9eqa5fRAEJNuJMwesG+tcBNyCeBE3MgbuqBTEyrHWnEhRTEHdYiJtBtYH96ktuFCpuQrXgR/N9QnGtNCDoeBOvXIN5vXDkxO8R3XuIm0cOoVayjG9vbECgpxLYUTdUSCoesB63Eb4465kKYlPRVfXpadelbNp4nQnfG+VR8Ky+2dkFTmdpI6R6SdAk+vfQHfwPaKvFmbJDe0SMJg0kSjNECSEkpMwD0Rcq/ppp7FWIAWmBE5DIjjOnZUzYzwwpguZilM5eaCumRIyqCpEWv12401tRxb6i4vOgn0Srti24RFLjN6vYbKMdO3JSvKUrpXnrm/dUYsSbqE/zuqU8hXmpRum1yT1zp2VJw+yzm+9VlTwkFXjp/unvJXJkexVqaA0JrppP8mK0LeBw4ATdRF57d3v91J5A2JSEzmtMmw6uuRSfxMfRgLPZpHMtf20fKKSpWAwENNi1kJH/AFHXRWnWhRVu8p3UvOHNmJURJBBhJygdcCw7Kl4flVzYJR5puUhIgK9I248agbRwSHFLKVJT0lC5iTJ7RUDmOZJGUq08ZuKwSjCXjc6qlOHEti62ryjbxARzmbo5sikWgqGU5hB3VDWMKVSpT7gGp06gJy1M8oS0nptKSeiYIHmqSIEa6Gb0zh9qIWQEFSSbZd3dG89dKTa/TaQ2cIy/VK2yxa2Dg1hKgFZTBADt4jQiCZ6qFbKwZgpZdULzkdJI4GLqPXa0VFawKQMzxyBROW4SoxfdV5spGHEKZUL6kCV/uY40mWSa3tsesOK6aRVs4XAqkISsG3pm8g2Ej/FNKfSklKDYnVStRprwj3jqq22xs9gqAeUlKxIKSqFdkhXR16jVNtfk+0CMgxABA81eYExuJ7hTcWRRlc7v3EzwbXCq9jptwCZsYsI1GkxpPbTCXsytfeffWbxmBUjnJJGQoFyZ6UmO2J8DUVOYXBIPUSK6fbbMPdS2NsSN5tuJ4+Os0226MxMjKCAMwFpsfE9e4VkU4xyQC6pIJuSTABIBJ7q72glbbziekkpUUkEybWknfa89dqr23dFu8jajEAC3mjQgnrk9kg/WKZRj0yZEECb2sNQeMVl8IVqbcU4tQbAgKzH8SJQhI9ImLjcL2gTb8kthuupStbQLRfZQlahcqLgBSiR0kwb7ge+lShpTbGRyamWP/lwkE84BJki1+rjanTtdx2zTalaXFk9UExpUdWxW8O1z+IHRkhtsWU8sapHBA9JXhetRg9ppw+ykYx5IKlA5EAZQVFxQbQngkBI7hvNZ1NyScUPyKOOWlvf2MhtVjG74bQL5lOISgT6JUqJNhYTuqHgsDinVgIdae45XUqIFzcTmI7Jqk2tth3EuFbyio7h6KRwSnQCojbpSQpJIIuCDBB4g7q1qDrfkxvJvsa15x1BCXgUGdQeib+t/N9LiMXCQDqnSAI7Bv/gq/wCRO3E49KsNioU8EkpUQPvUDUK3FY16xfcaz+2WGsNjXmHUENZgQUDpt5kJVI9ZN/NPdSFd6WuBznGk7JOGxRm18wkjv8Rf41Iw2LJAzR6Um+7UDf8A5prB8jyXWSlSXGnFAJWnzFCYI6jxSYNUm29mO4fml5lZHQqDJ85CylSe2wPfQjU3SGz/AOaTe9mjVi5TBBlMpmOzThMa60wcVfW8G0TYG19/HxqgdcebYbUVqzPKKkJtPNpOXOeOZUgdhO+nsbgMQhGbMqUiT2elRdRaTfIIqWRNxXHJe+UzE6GDIEdYj+eFOF0FXG3AawI67n41mcZi328pCszbiQ4idIJIMkRdKgoHspcVtF1qM6BMJG+0oCsvaAR40zSL1eTQA66fHfr4/E00+v0gBeQeu0HuP71SYnbC+iSgZVSB2jUTHWD305htrOEAlqU6CFgaHr31ZFHJcEbEMltYNym6knv0O6RN+7jUlZWsedli/WR2VwrHz0citZMkC8660ziHLgJsRrRluxDVcDWGVkk66jXt3U2vFcT7/f2VziF7oHd7qix/ONFJPcVVk1vGGePHX4VJbxxm17VVJWRHurtKu2KkoJko9DwOIPNN29BPyiiomzCeZav/AOtHyiir6RZS445XVFJSBmXObhmM23UjmOS6IDWnpjo37t1LjthlTy4WmCtZjQm5NPYBAnLk0sQfA1jk40daGOV+lnWEw0pSQcxmFBUk20M1YYXDKC+m22kekoKMjSNNdahu4E+gSnfGYRbrtAqRgcc4SuG81x00EFSSIG83EE+6s8rlwx8V23TsnY/EsAffgRpMdKSPR48ah4Lm0f8AxnSlWoWCStCotoRlE3kTTnkyynIpgqmZmAJv1xN91SBg2+ZUOaS2YA3QTbLdJnziBupa22Q6abep/wBb/MqNlslWJz4l4LccCwor6XmkJhajqVDwBTNzAv8AaeLQZSXIAECLD+mCOoHgL1icc+OjlCYARmibXhKVAmwMZrazPVUteOLisxMlQTPblAPvmt2XptclK/Bhw9U4RaXqW+0eSuJxC/umTlUsuSpSEggISG9VcMx09KmB9nWN/LbHa+1/9qT/AMIpeDzpQkq5xTquh0ykiAkQmSd8VVYRKQSlSUg7pSAqdCII1tToda9EtFPS6F4+j7maOObrUrT/AMLZz7OMRHScwqf1Ylv61NxfIvnAxzmLwaFpSG3FeUtnMhBAbWnpCVhvoEGJ5tN7mM9jcvmpCJ32E2IO7fWl5O8jHCpt5whvK4FFtTZC4Qob53xwpWXre3Du5HXptyXzdEsebsQequX6Cf8A4k0t9vn8XhE4VskJabxTZXkmSMxIBWs+cvwEBIG/e2phFpwrWHcYtisOEtNuNqIQhU9EJUbACqflHyd8qQhPOc3kUVTkzTKYiJEVmeTGw3GdqYYKEpTiCAvowrK24QcoUSLDfWHpusx9WrbqS8EzdPPC6StPyJyiDSsa4rHKfW2UoVhiwEBPMKugBK7AAWgXzJVNJ9pmLQMDsxljOGi0pwBcZ4EJRmi03XpxpxtnyvCKb1ew2Z1ritgmX2hxynpgdaqgfaMkDDbJvfyM+BUIPvNb8bUlF/fAjqcE+nzzxy+KfqmYWilpIrSIJuxNoFjEMup1bcQruChI7CJHfXpn2gs4EY5znkYouZGzLamgj8MBPnCdImvJxXsvKnk4cXtXLORsYdlx1Z0Q0lJCjPG0Dr7DS5VqTfoys3LTUfUh/Zjh1MAOuqIafdQy03ucdzCXoOgQLZhqbbq1r3IxvG4FLKyU5X3VBQElOXFOhQHajMnw4VjXNth7H4bmxkYacabZR6rYcTc/1K1P+K9KdS/5I+MIEh4PYkICtP8A5DhtNsxBtNp1rC5uU7R183RvpseOM3u1bPMOWPIV7yhTzmKwjCLJZQXHMyGkABpKUpbmwA03k1SYXkyXV5BtNiVW6SsQEmd0qbA8aj4/nC6rn84dk5wsHPP9QN6j5a6Ecc63r5HIl1eOMqin86/iv9PTNmfZUpOHbaxTrag0+XElOaCyoAvMqJAhJUkKndes1h8OnFO81/8ApvOlazmLrmRbiiVLyEsweoA6AATU7Et7UOyFAghi3nTz5Yi4jXmtNbx/TWC2Zg3HXUNs5ucUsBMEg5pseqNZ6qEOlWaMnkluvR8fI1LNOGnt8P78m3xPJFZKsMoMh8ZXWUIUcoUG3EqSVqSACUlB/wCE1Q4nCvYdPNLQhJuYSsKT5xSQSDqCk2mQZBq/cw+JY2kUrJcfDiVJN4czKGRQG5KhbqhQ3VZY/CBTckG2e+8kpBVP/KT2msCyKLUGvWv2Oln6fTU4yu1v8TzPENqHoie2/d3VWLeMmdatNulTeJNzBCTruiP2qBtREKB4i/d/uuhGmrRx5pptMig0BcVzFJVih1npQ6ZpsUoNGiG+2YfuWv7aPlFJXOyz9w1/bR8opauKGxsV/nlKCyJWoiBeMx0kRpQ3gMQhZKmlKG9QOvCU7q26kKJHSPG3w1p9tlI9YT1ge+uPKbb3PQQiklRkcLg3ljotlQJjpAgR3i/wqwwPJ5bRORABIi0kcY4xIrTNrHX3qNOF4cTbgo0ljNRjtusOMMOODo5LgdIXJAMCevSd1Yo8oMQsEJvMA5U8SANPDrr1DlOecwrzYN1IUAJmTqBHaBWA5I7RSwnEhzKczYKBrKxmCY6+nW/pqjjbq3Zz+pnJzSulRQJKlhSspUSZUYt2yBa5qUk5ScoUpIgAxrbfw361pMGuGl7PbBW6p3Kl0LCWiglDigUq08zzjumrLk1tFvAqfw+OU40SppQLSUuwcipmCQQUuJIInStE5SSbSt+DDGS1JPjyyjwD2JcwwaYacWolQXkbWSEApKYKdDf302nkxjNRhX5mbtLJmd++rd/ErxhIQoJS4+66QVZSUJKWmUf8UA24nqFaTDbIaahpLIdnOpS1lIyJBSCVKiQJUBI0mTAvXPfUQwS7cY3KTe33R0n08ssY5nOkqr9vn5MOOSeNMzg3iTc/dHfVrsdrHYQo51rEIwyCSsczKUpMkknLMSQda1QwiXFqbxDP3ykKUpai2pZMhKpicpGZJFoIiJFZ/anJ5zCKS9hpKW0lSucUCDqFIUnegpkEbwo0ufWYsk/w+aNelr+uQ4+jm7zY523vzyc8oeW5IQMItQMnPLaTaOjEzvmqrkZjANosvOySVuEkJ6SluNrSkCAB5yh2Vb7FwIRinUsqU2FqbSgz00DFYZWRJUN6Vutif6auNj4x0MtrfW46WkHFFC1qVLrn3WDZEm03P/8AUHdWnHgxdNFwxrxz5Et5MzWTI/evHn6GNwe1ThH0LC0hxpU6yLWUkxuIkHtqy+2XIVYMtpCAGVoyAg5AFAhJAJjzj4Vac20rE41opSfK1YNTRKQSlL7iVulBNxCFLuOFZf7QHecDTguFOYjuOcKI/wC4pkYRxyjXn6D+s6mfVOUppflqq9H9oxc0TXYZVwPhSlhXqnwrVaOZTG69s5Xcpedwh8nAGdTbbxAWXFpSVpbTlKR0cyFjX4k14qps8K9J2ZjT98hP4jbKXk8ecaWnFR4IX7RpOVW42jR0703JPdbr4/dldsRtasS2hKFc4k58qkkEhHTi/EJt21s8J9rkFWRgQpanBmWQQFkmLDWapcDtlx/F47HMfiKUlvDzuUtYS34NIXUEMhnaOZpI5t3K62FIQtKWn0ld0LUlJCCVJMkRkNUlihUq2a+/v9zdLqZ5nDv/AJtvh7+PajVP8tEY1QbewDDqr5c+4ASQFecO405gnGWCtbGzWQtoBSlS45zYic0mcogG4O6ucPg0IjKWlkTDiEhIVJJJTwF4rLYR0+TFSS2txTqUKDmIU2ebKrpy5xziL3VbICfO9HBiyTm9KlS+Jqy9N06WtQ/t/Q3OM5eYhCCtbDWUxvJkK6s3XVLsbleyh1Sm8Kw0rKtRWhq+UCVDz7fvaoezUoL+IbkOIGQgZ+cRqbIUScyRMAmCYuAbBjGuqRiEMoLRTzS5U22kSAlSilRSoqUoEAEqCTMwN9CLduNhyRxY8e0d398F9t7lQtvENOhLLoLRUw8G4OVRGdN1EhQOoneOJqrc2jzrAU8leZ1Ti0ttwJTZPOqtPSKTG6EzvNUWzuUjnNBlaW1oSrOnMmcpKSkgTuvPaBSbN5SLRiEvrI6BSmAISGkoylITwyzbjXR7GyvwcCHVW/y+fYd2tsxhzFow6QecujMpxXNkgEpiBJkyJPVUflNyTCcgSpMnMTrugkSo33VN2ngVN4nDAgCG861CZysLXnWD1hAI/UKtcRtzzXHVpcWhEuJSjLzSliVJ0E2KOy4rNJygouMvijpRxdzU5JfH+TDYDYHnKKTaw6NtLnSo2F2UiRJMwZBAjS0V6Vg9sockIWr1o3wRH7VnNs4HPCkpWpZESSMqRppNzTVmb5MvYVbblDidmoFwpJ7Ux9R76ohgjrIrftMJZQkFKFK3mJuR1mqXbGMEQEJBjUJHZrFNWVvgpLBStk7ZifuWv7aPlFLXWzXlcy3/AG0bv6RRWoxGmOa9OAq3AmlRcnX+d1OIG4E95rjy5O/HgFItoR7j7qhOSZCbnvmd96sgbammWSmbyevQeO+qWEgMbKUJJhRIAOcqI7oUCDusRVdtnk1zhScqQQMogEICRolIKjl7IPGa2CEDhanUDq8assrXANKZ53h9gutOZ0Q6YUIVO9BTrvMHgajbXwjzrmbmSOg2mApJ8xCU9Xq6RXqCcAkmd/fFInBpG7ttNXXUST1GeXTwktJ51gdhrcw7cZW3WnVqHOnKFIUQYmDcKE/8zwrVMJcWj75vDuKk3DzJSJ0stU+6rteBQdRTStljh7qz5nHLWtbryaYXCOmL2K9LHMJXzDLa3EgpzoLADuU9EmFggEXiBE1QbUXi3Z8onCYYphxRKVJj+gBRK3FWASNTwAJGvGyUnVIB/ahWxWz6IkUvHjwwnrcbfu7LPJl06Yuv2MXs3Hc+cS62CiVo5sEglIaaQG5IgZuikmLTWpCnV808cM+oPuKxSg20V5Y+7wzKo0yoJP8AxTUwbEQNwqQ1spA/zx6q0Tyqeq+H9KFKFQilyvrZlsVs8tPNPuIUgt4JYCVCHM4cVh2ujOuRxKu6qFbeZAbyOEBbiwSB/wCzLKYBPqi9ehqwbU3Qk9v81pSynckRxiKEszbXsWUYqO639fkv8PPWtikjpIcHYNOHvrlXJ8HQL/naBXpCQk7hbqFdoaHD3UO6waV6HlGL5MqHmNqPUSD2kAVZ7DYcTikuuMq6SxnPSy82eisRHqEjWvRbcBSlQ/n7VZ57VMCgk7oyWwNh8yyhKXMqkPuLuyteZIQW2ldFSfRU4qCfTrvauxFxh1MJD7jSnQecYCW+bcUVpSEKUQQlanIvbMOFa4BMGCK5sBY2qrzNu/UOlN398UZHAbNxiSM/NpQJlKQAYJJgWsJNqeVstwOBXk6FN5FAplKCVq81WbIbDhWmdXpoKM1rif54Uq97o0dyVUZnDbJf5oDoIcgBS0hOs6xAGnxpG9gPdHO4k5c+jSEq6RvK03UO3jWkzgCAB76ZW6IsPCPGgnV+4JTcuTG4TkMUru7aLdHrHXXLXIQQuXSdfRG8Gtb5VlVJNo4E7xwqO290VedcWseHZati6nJ6nPXSYovZELF4ArYaaWfw2uaK/TUjMgwbEDzE3+tRP/EBJWoDpLVmJzb76BQsKuFOcL9091MKT1fEeG6kObfJsWypEBLKBlgAZT6oJOupmpK8Y3aQUxwSCm/vFN4mJ1i/hu4VFcRwVB3yJm+sRVkwaUOOYxtSoi8H0R8sXPfVXjcK2RKRI3gmCafUmBMhRHA/y9NySNR/P3pik/BXQSMLhgEJAQoDKLSDFuNFSGR0U3Gg3dVJXQTZy2lZy466M2UA6wCY98VzgnsSo/eJQlPAKM+MUUVjcFubllexapzRECOs1XYzZClCQ4tJv6VhI1jqoopemt0SU9Spom7KwnNemSeJM93VV2l5PG/aKKKDhYI5KVJHfOj1h7Q99dpWnXMPaFLRVXjRbuM68pTxT3muXHUnVSf530UUO0id1nAeQN4t1ikOJQRqBwooqdtFu6zlLgnUjXePHWnRigBYpnt8d9FFDtIHdY2tYM+b4jx1vTaVjUlItpI76KKPbQe4zoOgekI3Xmx+FdKg2CvFX70lFTtondZ0m2qkzrOcW8K5W7e5Hbm/aaKKHbQFlfoOId3dGO0R8a4U6L3SOyP4aKKnbQVlY2t0D0geyKacUg/76+FJRQ7aJ3WIkgCx/wC3ujdTbmII4a7v3ooo9tB7rELw0AiPCZ3UhWBex/nvpKKnbQO6xtb8HX+eFMvLETfjrRRVu2idxkdTpO8zrvphxCif8H96KKssaJ3WNOIn0THZ9KYLW4pPbBoopixoDysnstDKOwceFFFFbEc9vc//2Q=="/>
          <p:cNvSpPr>
            <a:spLocks noChangeAspect="1" noChangeArrowheads="1"/>
          </p:cNvSpPr>
          <p:nvPr/>
        </p:nvSpPr>
        <p:spPr bwMode="auto">
          <a:xfrm>
            <a:off x="307975" y="-6858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8" descr="data:image/jpeg;base64,/9j/4AAQSkZJRgABAQAAAQABAAD/2wCEAAkGBhQSERQUERIVFBUWFRYXFxgYFRgaFhcVGBQXGBUVFhYdGyYfGRkkGhcXIC8gJCcpLCwsGB4xNTAqNSYrLikBCQoKDgwOGg8PGi8kHx8sKSwpKSwsNSwsKSktKSkpKS8sLSkpKSopLC0pLCksKSksKSkpKSkpLCksLCwpKSopKf/AABEIALgBEgMBIgACEQEDEQH/xAAbAAABBQEBAAAAAAAAAAAAAAAAAQMEBQYCB//EAEMQAAEDAgMDBwkHBAICAgMAAAECAxEAIQQSMQVBUQYTImFxgZEUMkJSkqGxstEHIzNTcsHwYnPh8YKiFUM00hYkg//EABoBAAIDAQEAAAAAAAAAAAAAAAEDAAIEBQb/xAAsEQACAgEDAwIEBwEAAAAAAAAAAQIRAxIhMQQTQVFhcZHR8BQiMoGhscEj/9oADAMBAAIRAxEAPwD0HDYVOVPQT5qfRHqjqqSjCJ9RHsp+ldYVHQR+hHyinXF5YtMmKW2JSORhEeoj2E/SnBhEeoj2E/SkS6fU/wCwrvyg70ndvHGP3qjbLpCjBo/LR7CfpXQwaPy0ewn6UB1XqH2hTrboNiCDwP7HQ1RtotRwMGj8tHsJ+lKMGj8tHsJ+lPAV1FIlkLpEfyJH5aPYT9KPIkflo9hP0qRSUlzLUMeRN/lo9hP0pfIm/wAtHsJ+lPxRVHNlqGPIm/y0ewn6UnkTf5aPYT9KkRRFDUyUMeRN/lo9hP0o8ib/AC0ewn6U/RU1MOkj+RN/lt+wn6UvkTf5aPYT9KfiihqYaRH8ib/Lb9hP0o8ib/Lb9hP0p+lipqZKRH8ib/LR7CfpR5E3+Wj2E/SpEURU1MlIj+Ro/LR7CfpR5Ej8tHsJ+lSIpIqamSkR/Ikflo9hP0o8jb/LR7CfpUiKSpqZKRH8jR+Wj2E/SjyNH5aPYT9KkUlTUyUiP5Gj8tHsJ+lJ5Gj8tHsJ+lSIpIo6mDSR/I0flo9hP0o8kR6iPYT9KkRSRVlNldJH8kR6iPYT9K5Vg0eoj2E/SpBFJFPjm9SjiYvHsp51zop89Xoj1j1UU5tEffOfrX8xorcpoRRpsIOgj9CPlFOqaB1Fc4QdBH6EfKKf0ubUtlkMOsAJJE2B3nh20rmo7vmFdOupyq6Q0O/qpHfOHd8wqrZdDjbQKlSOHwrlQseKTIPYAR7jFOsmCr/j8KacVIWR6WnXYJHvrPKRcl1yl0EkA6a1y+qBA1MAfXwrlpMKIGmUfFVZ3uXHsw4jxpQaistDKmw0G4cKcZT0jFrJ+KqDQR+iiKKoEKIooqECKKKKgQrlSoEnQXPYK6qq5T4kowzgT5yxkT2qsT3JzHuorkiVujOcidtvOvEPPFYWgrCSEwLyMsCwynStxXnWxsEWHWnIskgH9KrH3H3V6IKjdj88VGWwtFFFAQJRS0UCCUlKaKJDmilpKBBKSuopYqEOKSu4pIqWGjiKQiu4oIqWTSYvaI++c/Wv5jS0u0fxnP7i/mNJXUXBlpGqwnmI/Qj5BTq0SCNKbwn4aP0I+QVITVmBDLiFAE5hYE+b/muHdR3fMKff8xXYfhTDuo7vmFJci51zcqMBNouRenUM3lRmNLQB19dIz5yu74U8Kyze5dIaxGgPAgns0/ekQoZjJA6I39aqfio6mY0AUO6R1X1qqfgsCW4AHOC3UPrTjKYJ6QJMcN09fXTWX+j3D4041h4MkCd0aD6nroMI9RS0lVIFFFFQgUUlN4jEJQkrWoJSkElRMAAakndUCK88lCSpRAA1JrHbb5StqUJskTlzacFKI46D/dZTlZy3Vi3FNtKyMgwk3BWfWV+w3eMUQ2OFSTI1Eg6Dcbwd3DfvrTHp3VydDsdLc9CRtxChBynW2luHwrSbD20l1ITMKAESdRxB314W4hScwAAIOuYgkcCkzfsqbs3bDjUFC1JKekkTuEHfbu3x20fwr8MvOSkqZ77RVJyU5TIxjOYEc4mA4kcfWH9J3d4q7rNJOLpmYWkpaKqQSiliigQSilpKhApKWkqBCkoNBqBENIaWuTUCY7aP4zn9xfzGkpdo/jOfrX8xpK6i4Mpq8IPu0foR8gqQKYwv4aP0I+QU+KrOdASOXx0Vdh+FRlrkggG0TY+sKmUtZnMvQzhjJURO7cRup+ilpLdl6CiilqFgooooECiikqEFpKSa5ccABJIAAkk6AbzPCoQHHQkFSiAACSTYAC5JO4ddeT8seV5xa+aaJSwk9hcI9JQ1jgO/XSXyy5WKxBLTJIZSRJAMuEXv6qOA43O4VlGWYPnboHVfUW6vdWzFj0/mZeMQABgJMRqYnQCbbtAO7uqW44oJCZi4FxaL3ibTbtpWMOCmSoKjTrPZPWK6yBJ80CezTLebneT401yG0QXOlYG88Qe2ItIg91MMpA1Am4Atff2d3VU/EYtIBgSoDS25NhPf2VHDiQOkO0yNdQe28ePVVoyA0SdlbZVhnEvNGCCZTJgiekhXUR+x3V7HsXbLeKZS62bGxB1SoapPWK8PWEnQ67zOs2nq/wA1bcltvqwT2YdJtVnECLxoRFswmRpOlUy41NWuRbR7TRTGExaHUJW2oKSoSCNCP58KemudwUo6mkpKKhBaKSioQWikooEEoooqFhK5NLSGoEx20fxnP1r+Y0lLtH8Zz9a/mNJXUXBkNbhPw0foR8gp4CmsH+G3+hHyCnxWKTtjUgApYoArqKWWEApYoooECKKWioQSilpKBBKSlNMYvFpbQVrUEpSJJNGrCduuhIKlEAASSTAA4k15vys5XeUS22crPZ0nY07ET4wKZ5S8pVYkwJS0DZPrX1WePVoO2s8powTF+HWdBpb/ADW3Fh07y5GxiMKROonx+ECKkIVFhaRpAuBbfoI4cabRh1p1KSTFojq0vv8A3qUlBG8CbXVv7Z6taY2NSO/SKcoUddd/GdI6yaCpS7pSAMuuqQN94t2U3hhKjBkpGokgqNzqbxb308plCiIuRrpcg668ZpfktWxCcwi1EdM6k9EWsJ7SJH8FRyypIEiU2vFxNr24ftT2J2bYlUgRvUmRI3AHttB313gcGkKgklJSLEAzcgnTWKbYuiCWYsb6CRx6p0v8RXS3TpcSBcidIv13FI1h4UtJJso6mN+t+vfvpwsk6HQ6EacRYUUyUafkbysOHVkcu0rWPRUfSHHrA111r1FpwKAKSCCJBFwRuINeCskaEZSDA7d0Hrn3xW25Hcqi0Q06SWzofVJNyP6Z1G6kZsV7oW4no9EUiVSJGhrqsRQSKKWioASiiigEQ0lKoxru16qbbxCVTlUlUawQY33ioFHRrk1y5iEp1NVKOV2FK3W+dyqZJCwoEAQASZiCOkN9XUJPhBtIpton75z9a/mNFQsVttha1rS8gpUpSgc2oJkHworpqLrgxto3eD/Db/to+QU+KYwf4bf6EfIKfFc2XJoXB1S0lLVQi0UlKKAAopt3EoT56kpgScygIHG50qAxymwq1ZEYplSuAdRPxvRpgsszSVnsT9oOAQYOKQbgEplQBPEpBEde6mHPtIwWYJS4pZIKui2qABxUQAJoqEnwgo0GOxqGkFbiglI1J+A4nqry/lHylOJX0pS0D0EjwzK4qJHdNR+UfKVeKXmUcjaZyIm3aeJPw0rPu4sGAlXUDIMafzurdiw6Vb5HKJYpSZkgJ3ADr0PbNc54MFRSYHbwkA6Te5OsVFQk+aeHpDQWNrWuRx8afQITfjrOl9Db3HxqzGokCCJN5HA6SAToATFOtNiZMA6JgTYm86axvNN4RQKuPYDaxMHunSxnx7cxiAqCdN0Ta8zB4fWllrHcKgJHRmTe0anjwP1rnZ7RzEqgWkRpEgbo3g1EOKEjKZ1nsnhI4abqTFEKHmg6DTr1016v9UCclnilDKREiDf+G3+6r23BmJIKco4WjMSCROg4UypI9W94sOJvx3T4UwtZJ3aA2mJmRpoasCgV95cmCqVQItJ0HGxpJSbHeIMGx4H49dK8YzDhKdbG0mJ/njTOZPRN9I649HTQ/tNFAEZn1rxvM7rcd371KbfMb7Hvnj/P3qvcJ1I6539U+Hup5t2InTQ6n9+Ee6mFT0PklytCSGnldE2ST6J4H+k+7s03ZcA1NeEN4spOs6agXvbTwqRtjaWJXhcuGcPRnoESdDmykiyhNuO69Ing1PYXJVueibU+1LAMKWgvZ1oBOVCVGSB5oVGWe+Nb2qjc+2ZkqlIKERbMglZ1vZWUTAG+DrXijz+ZACiZmSBHieu9cBYKSMg6ulv4+6mrpoLkz63Z6DtX7S8YtSHGcWEhRVDSUpJQkGwdgRnIPZ18L7kn9q7qnAjGFtDQTBWQrOSkwSrKTBuCZEWNePqZcUJAJgaJufdTaEuGZCran49tNeCDVUV1uz0n7UuVPOP5MPjOcZU2mUIJyXUkkEjUwk6TqQYvWM5N8pX8C9zmHWkE2UFAEKTmBIM8YGkGqd1hQFxG+f5vqPMa02ONKOko227PTV/a86nDlBleIVnBWSU80FGRkMnMdDaABA6q8/xO2nlrWpbiipZlZmMx6wIFQc1BBI0oxglwgcm72a8Sy1f/ANaPlFFc7MQeZa/to+UUUyhR7zg9pAoQBwbRxuU7+4E05h9spUoATf8Ag/fwrznZ22gVENukqbJlJB6KikpMhQ3iYNWDePXYoUEkb4Ct50BMbzauO3jtp7HZ/CTpOO5ttpcocPhwnn3kN5jCQo9JR6k6nwqNieVzCUhSVFwnRKYCjYkRmgcBqNa812olpDpcxL7jzr+ZCJYQAlKUWRmCrJA3xVJiuUfNzpmUpJSJFkZIEk9d++osSa2FdtR/Weir5e4pecs4NASASkLeSVqISTBCTlTJBvmMR4YPlPj9q45YK2nWkDzUNKGQTaSUqlZPXpuiqZzly4RAAR5wJTcmSZ1Mb6nYP7QIV0kmLEjsEWnf/nSmKE4bqKKf8ZbWzPuNOlSg4tRIN5uqQL5sxBEUw02vPlCAesyeF+FbrZvKVh4y822VQASUIJmTqpQ4DX/VObW2RhMR0lEthMj7opSk7/NykE/4qq6rTLS40T8KnG4yTMU0w644EAgECbE2n1gDu/er7AoSgQDYCVE3KjGpO7qFRWWG25bakgkypUFRG6SBFtAIi9d4jGXgbt2vDfFbkysIaeSViMWDYCR2xAg7/j2VzzYsCO6Ne7gNLcBUBt866xHcdwk6dlTW3QYiyu0Xjfr8KoxyJCGgmOO866aW0t8BXTrlokkZTqQImTuvPE0yhwgyd+nd1i/+6FL3Eb414zIIilWXLZx0NoQAekT78pm51+NGAVZX6jJ0GgBvPX2bqiP4okAxF4uNDB7N9v8AVQk4ojNBCZGYXETvvx/xQIi0xhUVCJIBjcdRa+6/bUF3NJkaH3RawHGuhi9FKUBf+kboBBSJI+tMv43o7jvPSHgBHCIFCyyO2HSowIAgHfcnU6cf5xaWvpC6VWiDPExcC3+PBt3GKQTMCwB36jtAGnCmHFnOIO7ruCLxaeuoiNk3yoknoxZJubHhBPG38FcqgggpVpewEe/cQfGmUGxI1NtbXmDGmtdgyCbjXtk38L7jUIdZxIm079JB1PXu7x4I3iNDrOoj3x9eqa5fRAEJNuJMwesG+tcBNyCeBE3MgbuqBTEyrHWnEhRTEHdYiJtBtYH96ktuFCpuQrXgR/N9QnGtNCDoeBOvXIN5vXDkxO8R3XuIm0cOoVayjG9vbECgpxLYUTdUSCoesB63Eb4465kKYlPRVfXpadelbNp4nQnfG+VR8Ky+2dkFTmdpI6R6SdAk+vfQHfwPaKvFmbJDe0SMJg0kSjNECSEkpMwD0Rcq/ppp7FWIAWmBE5DIjjOnZUzYzwwpguZilM5eaCumRIyqCpEWv12401tRxb6i4vOgn0Srti24RFLjN6vYbKMdO3JSvKUrpXnrm/dUYsSbqE/zuqU8hXmpRum1yT1zp2VJw+yzm+9VlTwkFXjp/unvJXJkexVqaA0JrppP8mK0LeBw4ATdRF57d3v91J5A2JSEzmtMmw6uuRSfxMfRgLPZpHMtf20fKKSpWAwENNi1kJH/AFHXRWnWhRVu8p3UvOHNmJURJBBhJygdcCw7Kl4flVzYJR5puUhIgK9I248agbRwSHFLKVJT0lC5iTJ7RUDmOZJGUq08ZuKwSjCXjc6qlOHEti62ryjbxARzmbo5sikWgqGU5hB3VDWMKVSpT7gGp06gJy1M8oS0nptKSeiYIHmqSIEa6Gb0zh9qIWQEFSSbZd3dG89dKTa/TaQ2cIy/VK2yxa2Dg1hKgFZTBADt4jQiCZ6qFbKwZgpZdULzkdJI4GLqPXa0VFawKQMzxyBROW4SoxfdV5spGHEKZUL6kCV/uY40mWSa3tsesOK6aRVs4XAqkISsG3pm8g2Ej/FNKfSklKDYnVStRprwj3jqq22xs9gqAeUlKxIKSqFdkhXR16jVNtfk+0CMgxABA81eYExuJ7hTcWRRlc7v3EzwbXCq9jptwCZsYsI1GkxpPbTCXsytfeffWbxmBUjnJJGQoFyZ6UmO2J8DUVOYXBIPUSK6fbbMPdS2NsSN5tuJ4+Os0226MxMjKCAMwFpsfE9e4VkU4xyQC6pIJuSTABIBJ7q72glbbziekkpUUkEybWknfa89dqr23dFu8jajEAC3mjQgnrk9kg/WKZRj0yZEECb2sNQeMVl8IVqbcU4tQbAgKzH8SJQhI9ImLjcL2gTb8kthuupStbQLRfZQlahcqLgBSiR0kwb7ge+lShpTbGRyamWP/lwkE84BJki1+rjanTtdx2zTalaXFk9UExpUdWxW8O1z+IHRkhtsWU8sapHBA9JXhetRg9ppw+ykYx5IKlA5EAZQVFxQbQngkBI7hvNZ1NyScUPyKOOWlvf2MhtVjG74bQL5lOISgT6JUqJNhYTuqHgsDinVgIdae45XUqIFzcTmI7Jqk2tth3EuFbyio7h6KRwSnQCojbpSQpJIIuCDBB4g7q1qDrfkxvJvsa15x1BCXgUGdQeib+t/N9LiMXCQDqnSAI7Bv/gq/wCRO3E49KsNioU8EkpUQPvUDUK3FY16xfcaz+2WGsNjXmHUENZgQUDpt5kJVI9ZN/NPdSFd6WuBznGk7JOGxRm18wkjv8Rf41Iw2LJAzR6Um+7UDf8A5prB8jyXWSlSXGnFAJWnzFCYI6jxSYNUm29mO4fml5lZHQqDJ85CylSe2wPfQjU3SGz/AOaTe9mjVi5TBBlMpmOzThMa60wcVfW8G0TYG19/HxqgdcebYbUVqzPKKkJtPNpOXOeOZUgdhO+nsbgMQhGbMqUiT2elRdRaTfIIqWRNxXHJe+UzE6GDIEdYj+eFOF0FXG3AawI67n41mcZi328pCszbiQ4idIJIMkRdKgoHspcVtF1qM6BMJG+0oCsvaAR40zSL1eTQA66fHfr4/E00+v0gBeQeu0HuP71SYnbC+iSgZVSB2jUTHWD305htrOEAlqU6CFgaHr31ZFHJcEbEMltYNym6knv0O6RN+7jUlZWsedli/WR2VwrHz0citZMkC8660ziHLgJsRrRluxDVcDWGVkk66jXt3U2vFcT7/f2VziF7oHd7qix/ONFJPcVVk1vGGePHX4VJbxxm17VVJWRHurtKu2KkoJko9DwOIPNN29BPyiiomzCeZav/AOtHyiir6RZS445XVFJSBmXObhmM23UjmOS6IDWnpjo37t1LjthlTy4WmCtZjQm5NPYBAnLk0sQfA1jk40daGOV+lnWEw0pSQcxmFBUk20M1YYXDKC+m22kekoKMjSNNdahu4E+gSnfGYRbrtAqRgcc4SuG81x00EFSSIG83EE+6s8rlwx8V23TsnY/EsAffgRpMdKSPR48ah4Lm0f8AxnSlWoWCStCotoRlE3kTTnkyynIpgqmZmAJv1xN91SBg2+ZUOaS2YA3QTbLdJnziBupa22Q6abep/wBb/MqNlslWJz4l4LccCwor6XmkJhajqVDwBTNzAv8AaeLQZSXIAECLD+mCOoHgL1icc+OjlCYARmibXhKVAmwMZrazPVUteOLisxMlQTPblAPvmt2XptclK/Bhw9U4RaXqW+0eSuJxC/umTlUsuSpSEggISG9VcMx09KmB9nWN/LbHa+1/9qT/AMIpeDzpQkq5xTquh0ykiAkQmSd8VVYRKQSlSUg7pSAqdCII1tToda9EtFPS6F4+j7maOObrUrT/AMLZz7OMRHScwqf1Ylv61NxfIvnAxzmLwaFpSG3FeUtnMhBAbWnpCVhvoEGJ5tN7mM9jcvmpCJ32E2IO7fWl5O8jHCpt5whvK4FFtTZC4Qob53xwpWXre3Du5HXptyXzdEsebsQequX6Cf8A4k0t9vn8XhE4VskJabxTZXkmSMxIBWs+cvwEBIG/e2phFpwrWHcYtisOEtNuNqIQhU9EJUbACqflHyd8qQhPOc3kUVTkzTKYiJEVmeTGw3GdqYYKEpTiCAvowrK24QcoUSLDfWHpusx9WrbqS8EzdPPC6StPyJyiDSsa4rHKfW2UoVhiwEBPMKugBK7AAWgXzJVNJ9pmLQMDsxljOGi0pwBcZ4EJRmi03XpxpxtnyvCKb1ew2Z1ritgmX2hxynpgdaqgfaMkDDbJvfyM+BUIPvNb8bUlF/fAjqcE+nzzxy+KfqmYWilpIrSIJuxNoFjEMup1bcQruChI7CJHfXpn2gs4EY5znkYouZGzLamgj8MBPnCdImvJxXsvKnk4cXtXLORsYdlx1Z0Q0lJCjPG0Dr7DS5VqTfoys3LTUfUh/Zjh1MAOuqIafdQy03ucdzCXoOgQLZhqbbq1r3IxvG4FLKyU5X3VBQElOXFOhQHajMnw4VjXNth7H4bmxkYacabZR6rYcTc/1K1P+K9KdS/5I+MIEh4PYkICtP8A5DhtNsxBtNp1rC5uU7R183RvpseOM3u1bPMOWPIV7yhTzmKwjCLJZQXHMyGkABpKUpbmwA03k1SYXkyXV5BtNiVW6SsQEmd0qbA8aj4/nC6rn84dk5wsHPP9QN6j5a6Ecc63r5HIl1eOMqin86/iv9PTNmfZUpOHbaxTrag0+XElOaCyoAvMqJAhJUkKndes1h8OnFO81/8ApvOlazmLrmRbiiVLyEsweoA6AATU7Et7UOyFAghi3nTz5Yi4jXmtNbx/TWC2Zg3HXUNs5ucUsBMEg5pseqNZ6qEOlWaMnkluvR8fI1LNOGnt8P78m3xPJFZKsMoMh8ZXWUIUcoUG3EqSVqSACUlB/wCE1Q4nCvYdPNLQhJuYSsKT5xSQSDqCk2mQZBq/cw+JY2kUrJcfDiVJN4czKGRQG5KhbqhQ3VZY/CBTckG2e+8kpBVP/KT2msCyKLUGvWv2Oln6fTU4yu1v8TzPENqHoie2/d3VWLeMmdatNulTeJNzBCTruiP2qBtREKB4i/d/uuhGmrRx5pptMig0BcVzFJVih1npQ6ZpsUoNGiG+2YfuWv7aPlFJXOyz9w1/bR8opauKGxsV/nlKCyJWoiBeMx0kRpQ3gMQhZKmlKG9QOvCU7q26kKJHSPG3w1p9tlI9YT1ge+uPKbb3PQQiklRkcLg3ljotlQJjpAgR3i/wqwwPJ5bRORABIi0kcY4xIrTNrHX3qNOF4cTbgo0ljNRjtusOMMOODo5LgdIXJAMCevSd1Yo8oMQsEJvMA5U8SANPDrr1DlOecwrzYN1IUAJmTqBHaBWA5I7RSwnEhzKczYKBrKxmCY6+nW/pqjjbq3Zz+pnJzSulRQJKlhSspUSZUYt2yBa5qUk5ScoUpIgAxrbfw361pMGuGl7PbBW6p3Kl0LCWiglDigUq08zzjumrLk1tFvAqfw+OU40SppQLSUuwcipmCQQUuJIInStE5SSbSt+DDGS1JPjyyjwD2JcwwaYacWolQXkbWSEApKYKdDf302nkxjNRhX5mbtLJmd++rd/ErxhIQoJS4+66QVZSUJKWmUf8UA24nqFaTDbIaahpLIdnOpS1lIyJBSCVKiQJUBI0mTAvXPfUQwS7cY3KTe33R0n08ssY5nOkqr9vn5MOOSeNMzg3iTc/dHfVrsdrHYQo51rEIwyCSsczKUpMkknLMSQda1QwiXFqbxDP3ykKUpai2pZMhKpicpGZJFoIiJFZ/anJ5zCKS9hpKW0lSucUCDqFIUnegpkEbwo0ufWYsk/w+aNelr+uQ4+jm7zY523vzyc8oeW5IQMItQMnPLaTaOjEzvmqrkZjANosvOySVuEkJ6SluNrSkCAB5yh2Vb7FwIRinUsqU2FqbSgz00DFYZWRJUN6Vutif6auNj4x0MtrfW46WkHFFC1qVLrn3WDZEm03P/8AUHdWnHgxdNFwxrxz5Et5MzWTI/evHn6GNwe1ThH0LC0hxpU6yLWUkxuIkHtqy+2XIVYMtpCAGVoyAg5AFAhJAJjzj4Vac20rE41opSfK1YNTRKQSlL7iVulBNxCFLuOFZf7QHecDTguFOYjuOcKI/wC4pkYRxyjXn6D+s6mfVOUppflqq9H9oxc0TXYZVwPhSlhXqnwrVaOZTG69s5Xcpedwh8nAGdTbbxAWXFpSVpbTlKR0cyFjX4k14qps8K9J2ZjT98hP4jbKXk8ecaWnFR4IX7RpOVW42jR0703JPdbr4/dldsRtasS2hKFc4k58qkkEhHTi/EJt21s8J9rkFWRgQpanBmWQQFkmLDWapcDtlx/F47HMfiKUlvDzuUtYS34NIXUEMhnaOZpI5t3K62FIQtKWn0ld0LUlJCCVJMkRkNUlihUq2a+/v9zdLqZ5nDv/AJtvh7+PajVP8tEY1QbewDDqr5c+4ASQFecO405gnGWCtbGzWQtoBSlS45zYic0mcogG4O6ucPg0IjKWlkTDiEhIVJJJTwF4rLYR0+TFSS2txTqUKDmIU2ebKrpy5xziL3VbICfO9HBiyTm9KlS+Jqy9N06WtQ/t/Q3OM5eYhCCtbDWUxvJkK6s3XVLsbleyh1Sm8Kw0rKtRWhq+UCVDz7fvaoezUoL+IbkOIGQgZ+cRqbIUScyRMAmCYuAbBjGuqRiEMoLRTzS5U22kSAlSilRSoqUoEAEqCTMwN9CLduNhyRxY8e0d398F9t7lQtvENOhLLoLRUw8G4OVRGdN1EhQOoneOJqrc2jzrAU8leZ1Ti0ttwJTZPOqtPSKTG6EzvNUWzuUjnNBlaW1oSrOnMmcpKSkgTuvPaBSbN5SLRiEvrI6BSmAISGkoylITwyzbjXR7GyvwcCHVW/y+fYd2tsxhzFow6QecujMpxXNkgEpiBJkyJPVUflNyTCcgSpMnMTrugkSo33VN2ngVN4nDAgCG861CZysLXnWD1hAI/UKtcRtzzXHVpcWhEuJSjLzSliVJ0E2KOy4rNJygouMvijpRxdzU5JfH+TDYDYHnKKTaw6NtLnSo2F2UiRJMwZBAjS0V6Vg9sockIWr1o3wRH7VnNs4HPCkpWpZESSMqRppNzTVmb5MvYVbblDidmoFwpJ7Ux9R76ohgjrIrftMJZQkFKFK3mJuR1mqXbGMEQEJBjUJHZrFNWVvgpLBStk7ZifuWv7aPlFLXWzXlcy3/AG0bv6RRWoxGmOa9OAq3AmlRcnX+d1OIG4E95rjy5O/HgFItoR7j7qhOSZCbnvmd96sgbammWSmbyevQeO+qWEgMbKUJJhRIAOcqI7oUCDusRVdtnk1zhScqQQMogEICRolIKjl7IPGa2CEDhanUDq8assrXANKZ53h9gutOZ0Q6YUIVO9BTrvMHgajbXwjzrmbmSOg2mApJ8xCU9Xq6RXqCcAkmd/fFInBpG7ttNXXUST1GeXTwktJ51gdhrcw7cZW3WnVqHOnKFIUQYmDcKE/8zwrVMJcWj75vDuKk3DzJSJ0stU+6rteBQdRTStljh7qz5nHLWtbryaYXCOmL2K9LHMJXzDLa3EgpzoLADuU9EmFggEXiBE1QbUXi3Z8onCYYphxRKVJj+gBRK3FWASNTwAJGvGyUnVIB/ahWxWz6IkUvHjwwnrcbfu7LPJl06Yuv2MXs3Hc+cS62CiVo5sEglIaaQG5IgZuikmLTWpCnV808cM+oPuKxSg20V5Y+7wzKo0yoJP8AxTUwbEQNwqQ1spA/zx6q0Tyqeq+H9KFKFQilyvrZlsVs8tPNPuIUgt4JYCVCHM4cVh2ujOuRxKu6qFbeZAbyOEBbiwSB/wCzLKYBPqi9ehqwbU3Qk9v81pSynckRxiKEszbXsWUYqO639fkv8PPWtikjpIcHYNOHvrlXJ8HQL/naBXpCQk7hbqFdoaHD3UO6waV6HlGL5MqHmNqPUSD2kAVZ7DYcTikuuMq6SxnPSy82eisRHqEjWvRbcBSlQ/n7VZ57VMCgk7oyWwNh8yyhKXMqkPuLuyteZIQW2ldFSfRU4qCfTrvauxFxh1MJD7jSnQecYCW+bcUVpSEKUQQlanIvbMOFa4BMGCK5sBY2qrzNu/UOlN398UZHAbNxiSM/NpQJlKQAYJJgWsJNqeVstwOBXk6FN5FAplKCVq81WbIbDhWmdXpoKM1rif54Uq97o0dyVUZnDbJf5oDoIcgBS0hOs6xAGnxpG9gPdHO4k5c+jSEq6RvK03UO3jWkzgCAB76ZW6IsPCPGgnV+4JTcuTG4TkMUru7aLdHrHXXLXIQQuXSdfRG8Gtb5VlVJNo4E7xwqO290VedcWseHZati6nJ6nPXSYovZELF4ArYaaWfw2uaK/TUjMgwbEDzE3+tRP/EBJWoDpLVmJzb76BQsKuFOcL9091MKT1fEeG6kObfJsWypEBLKBlgAZT6oJOupmpK8Y3aQUxwSCm/vFN4mJ1i/hu4VFcRwVB3yJm+sRVkwaUOOYxtSoi8H0R8sXPfVXjcK2RKRI3gmCafUmBMhRHA/y9NySNR/P3pik/BXQSMLhgEJAQoDKLSDFuNFSGR0U3Gg3dVJXQTZy2lZy466M2UA6wCY98VzgnsSo/eJQlPAKM+MUUVjcFubllexapzRECOs1XYzZClCQ4tJv6VhI1jqoopemt0SU9Spom7KwnNemSeJM93VV2l5PG/aKKKDhYI5KVJHfOj1h7Q99dpWnXMPaFLRVXjRbuM68pTxT3muXHUnVSf530UUO0id1nAeQN4t1ikOJQRqBwooqdtFu6zlLgnUjXePHWnRigBYpnt8d9FFDtIHdY2tYM+b4jx1vTaVjUlItpI76KKPbQe4zoOgekI3Xmx+FdKg2CvFX70lFTtondZ0m2qkzrOcW8K5W7e5Hbm/aaKKHbQFlfoOId3dGO0R8a4U6L3SOyP4aKKnbQVlY2t0D0geyKacUg/76+FJRQ7aJ3WIkgCx/wC3ujdTbmII4a7v3ooo9tB7rELw0AiPCZ3UhWBex/nvpKKnbQO6xtb8HX+eFMvLETfjrRRVu2idxkdTpO8zrvphxCif8H96KKssaJ3WNOIn0THZ9KYLW4pPbBoopixoDysnstDKOwceFFFFbEc9vc//2Q=="/>
          <p:cNvSpPr>
            <a:spLocks noChangeAspect="1" noChangeArrowheads="1"/>
          </p:cNvSpPr>
          <p:nvPr/>
        </p:nvSpPr>
        <p:spPr bwMode="auto">
          <a:xfrm>
            <a:off x="460375" y="-5334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0" descr="data:image/jpeg;base64,/9j/4AAQSkZJRgABAQAAAQABAAD/2wCEAAkGBhQSERQUERIVFBUWFRYXFxgYFRgaFhcVGBQXGBUVFhYdGyYfGRkkGhcXIC8gJCcpLCwsGB4xNTAqNSYrLikBCQoKDgwOGg8PGi8kHx8sKSwpKSwsNSwsKSktKSkpKS8sLSkpKSopLC0pLCksKSksKSkpKSkpLCksLCwpKSopKf/AABEIALgBEgMBIgACEQEDEQH/xAAbAAABBQEBAAAAAAAAAAAAAAAAAQMEBQYCB//EAEMQAAEDAgMDBwkHBAICAgMAAAECAxEAIQQSMQVBUQYTImFxgZEUMkJSkqGxstEHIzNTcsHwYnPh8YKiFUM00hYkg//EABoBAAIDAQEAAAAAAAAAAAAAAAEDAAIEBQb/xAAsEQACAgEDAwIEBwEAAAAAAAAAAQIRAxIhMQQTQVFhcZHR8BQiMoGhscEj/9oADAMBAAIRAxEAPwD0HDYVOVPQT5qfRHqjqqSjCJ9RHsp+ldYVHQR+hHyinXF5YtMmKW2JSORhEeoj2E/SnBhEeoj2E/SkS6fU/wCwrvyg70ndvHGP3qjbLpCjBo/LR7CfpXQwaPy0ewn6UB1XqH2hTrboNiCDwP7HQ1RtotRwMGj8tHsJ+lKMGj8tHsJ+lPAV1FIlkLpEfyJH5aPYT9KPIkflo9hP0qRSUlzLUMeRN/lo9hP0pfIm/wAtHsJ+lPxRVHNlqGPIm/y0ewn6UnkTf5aPYT9KkRRFDUyUMeRN/lo9hP0o8ib/AC0ewn6U/RU1MOkj+RN/lt+wn6UvkTf5aPYT9KfiihqYaRH8ib/Lb9hP0o8ib/Lb9hP0p+lipqZKRH8ib/LR7CfpR5E3+Wj2E/SpEURU1MlIj+Ro/LR7CfpR5Ej8tHsJ+lSIpIqamSkR/Ikflo9hP0o8jb/LR7CfpUiKSpqZKRH8jR+Wj2E/SjyNH5aPYT9KkUlTUyUiP5Gj8tHsJ+lJ5Gj8tHsJ+lSIpIo6mDSR/I0flo9hP0o8kR6iPYT9KkRSRVlNldJH8kR6iPYT9K5Vg0eoj2E/SpBFJFPjm9SjiYvHsp51zop89Xoj1j1UU5tEffOfrX8xorcpoRRpsIOgj9CPlFOqaB1Fc4QdBH6EfKKf0ubUtlkMOsAJJE2B3nh20rmo7vmFdOupyq6Q0O/qpHfOHd8wqrZdDjbQKlSOHwrlQseKTIPYAR7jFOsmCr/j8KacVIWR6WnXYJHvrPKRcl1yl0EkA6a1y+qBA1MAfXwrlpMKIGmUfFVZ3uXHsw4jxpQaistDKmw0G4cKcZT0jFrJ+KqDQR+iiKKoEKIooqECKKKKgQrlSoEnQXPYK6qq5T4kowzgT5yxkT2qsT3JzHuorkiVujOcidtvOvEPPFYWgrCSEwLyMsCwynStxXnWxsEWHWnIskgH9KrH3H3V6IKjdj88VGWwtFFFAQJRS0UCCUlKaKJDmilpKBBKSuopYqEOKSu4pIqWGjiKQiu4oIqWTSYvaI++c/Wv5jS0u0fxnP7i/mNJXUXBlpGqwnmI/Qj5BTq0SCNKbwn4aP0I+QVITVmBDLiFAE5hYE+b/muHdR3fMKff8xXYfhTDuo7vmFJci51zcqMBNouRenUM3lRmNLQB19dIz5yu74U8Kyze5dIaxGgPAgns0/ekQoZjJA6I39aqfio6mY0AUO6R1X1qqfgsCW4AHOC3UPrTjKYJ6QJMcN09fXTWX+j3D4041h4MkCd0aD6nroMI9RS0lVIFFFFQgUUlN4jEJQkrWoJSkElRMAAakndUCK88lCSpRAA1JrHbb5StqUJskTlzacFKI46D/dZTlZy3Vi3FNtKyMgwk3BWfWV+w3eMUQ2OFSTI1Eg6Dcbwd3DfvrTHp3VydDsdLc9CRtxChBynW2luHwrSbD20l1ITMKAESdRxB314W4hScwAAIOuYgkcCkzfsqbs3bDjUFC1JKekkTuEHfbu3x20fwr8MvOSkqZ77RVJyU5TIxjOYEc4mA4kcfWH9J3d4q7rNJOLpmYWkpaKqQSiliigQSilpKhApKWkqBCkoNBqBENIaWuTUCY7aP4zn9xfzGkpdo/jOfrX8xpK6i4Mpq8IPu0foR8gqQKYwv4aP0I+QU+KrOdASOXx0Vdh+FRlrkggG0TY+sKmUtZnMvQzhjJURO7cRup+ilpLdl6CiilqFgooooECiikqEFpKSa5ccABJIAAkk6AbzPCoQHHQkFSiAACSTYAC5JO4ddeT8seV5xa+aaJSwk9hcI9JQ1jgO/XSXyy5WKxBLTJIZSRJAMuEXv6qOA43O4VlGWYPnboHVfUW6vdWzFj0/mZeMQABgJMRqYnQCbbtAO7uqW44oJCZi4FxaL3ibTbtpWMOCmSoKjTrPZPWK6yBJ80CezTLebneT401yG0QXOlYG88Qe2ItIg91MMpA1Am4Atff2d3VU/EYtIBgSoDS25NhPf2VHDiQOkO0yNdQe28ePVVoyA0SdlbZVhnEvNGCCZTJgiekhXUR+x3V7HsXbLeKZS62bGxB1SoapPWK8PWEnQ67zOs2nq/wA1bcltvqwT2YdJtVnECLxoRFswmRpOlUy41NWuRbR7TRTGExaHUJW2oKSoSCNCP58KemudwUo6mkpKKhBaKSioQWikooEEoooqFhK5NLSGoEx20fxnP1r+Y0lLtH8Zz9a/mNJXUXBkNbhPw0foR8gp4CmsH+G3+hHyCnxWKTtjUgApYoArqKWWEApYoooECKKWioQSilpKBBKSlNMYvFpbQVrUEpSJJNGrCduuhIKlEAASSTAA4k15vys5XeUS22crPZ0nY07ET4wKZ5S8pVYkwJS0DZPrX1WePVoO2s8powTF+HWdBpb/ADW3Fh07y5GxiMKROonx+ECKkIVFhaRpAuBbfoI4cabRh1p1KSTFojq0vv8A3qUlBG8CbXVv7Z6taY2NSO/SKcoUddd/GdI6yaCpS7pSAMuuqQN94t2U3hhKjBkpGokgqNzqbxb308plCiIuRrpcg668ZpfktWxCcwi1EdM6k9EWsJ7SJH8FRyypIEiU2vFxNr24ftT2J2bYlUgRvUmRI3AHttB313gcGkKgklJSLEAzcgnTWKbYuiCWYsb6CRx6p0v8RXS3TpcSBcidIv13FI1h4UtJJso6mN+t+vfvpwsk6HQ6EacRYUUyUafkbysOHVkcu0rWPRUfSHHrA111r1FpwKAKSCCJBFwRuINeCskaEZSDA7d0Hrn3xW25Hcqi0Q06SWzofVJNyP6Z1G6kZsV7oW4no9EUiVSJGhrqsRQSKKWioASiiigEQ0lKoxru16qbbxCVTlUlUawQY33ioFHRrk1y5iEp1NVKOV2FK3W+dyqZJCwoEAQASZiCOkN9XUJPhBtIpton75z9a/mNFQsVttha1rS8gpUpSgc2oJkHworpqLrgxto3eD/Db/to+QU+KYwf4bf6EfIKfFc2XJoXB1S0lLVQi0UlKKAAopt3EoT56kpgScygIHG50qAxymwq1ZEYplSuAdRPxvRpgsszSVnsT9oOAQYOKQbgEplQBPEpBEde6mHPtIwWYJS4pZIKui2qABxUQAJoqEnwgo0GOxqGkFbiglI1J+A4nqry/lHylOJX0pS0D0EjwzK4qJHdNR+UfKVeKXmUcjaZyIm3aeJPw0rPu4sGAlXUDIMafzurdiw6Vb5HKJYpSZkgJ3ADr0PbNc54MFRSYHbwkA6Te5OsVFQk+aeHpDQWNrWuRx8afQITfjrOl9Db3HxqzGokCCJN5HA6SAToATFOtNiZMA6JgTYm86axvNN4RQKuPYDaxMHunSxnx7cxiAqCdN0Ta8zB4fWllrHcKgJHRmTe0anjwP1rnZ7RzEqgWkRpEgbo3g1EOKEjKZ1nsnhI4abqTFEKHmg6DTr1016v9UCclnilDKREiDf+G3+6r23BmJIKco4WjMSCROg4UypI9W94sOJvx3T4UwtZJ3aA2mJmRpoasCgV95cmCqVQItJ0HGxpJSbHeIMGx4H49dK8YzDhKdbG0mJ/njTOZPRN9I649HTQ/tNFAEZn1rxvM7rcd371KbfMb7Hvnj/P3qvcJ1I6539U+Hup5t2InTQ6n9+Ee6mFT0PklytCSGnldE2ST6J4H+k+7s03ZcA1NeEN4spOs6agXvbTwqRtjaWJXhcuGcPRnoESdDmykiyhNuO69Ing1PYXJVueibU+1LAMKWgvZ1oBOVCVGSB5oVGWe+Nb2qjc+2ZkqlIKERbMglZ1vZWUTAG+DrXijz+ZACiZmSBHieu9cBYKSMg6ulv4+6mrpoLkz63Z6DtX7S8YtSHGcWEhRVDSUpJQkGwdgRnIPZ18L7kn9q7qnAjGFtDQTBWQrOSkwSrKTBuCZEWNePqZcUJAJgaJufdTaEuGZCran49tNeCDVUV1uz0n7UuVPOP5MPjOcZU2mUIJyXUkkEjUwk6TqQYvWM5N8pX8C9zmHWkE2UFAEKTmBIM8YGkGqd1hQFxG+f5vqPMa02ONKOko227PTV/a86nDlBleIVnBWSU80FGRkMnMdDaABA6q8/xO2nlrWpbiipZlZmMx6wIFQc1BBI0oxglwgcm72a8Sy1f/ANaPlFFc7MQeZa/to+UUUyhR7zg9pAoQBwbRxuU7+4E05h9spUoATf8Ag/fwrznZ22gVENukqbJlJB6KikpMhQ3iYNWDePXYoUEkb4Ct50BMbzauO3jtp7HZ/CTpOO5ttpcocPhwnn3kN5jCQo9JR6k6nwqNieVzCUhSVFwnRKYCjYkRmgcBqNa812olpDpcxL7jzr+ZCJYQAlKUWRmCrJA3xVJiuUfNzpmUpJSJFkZIEk9d++osSa2FdtR/Weir5e4pecs4NASASkLeSVqISTBCTlTJBvmMR4YPlPj9q45YK2nWkDzUNKGQTaSUqlZPXpuiqZzly4RAAR5wJTcmSZ1Mb6nYP7QIV0kmLEjsEWnf/nSmKE4bqKKf8ZbWzPuNOlSg4tRIN5uqQL5sxBEUw02vPlCAesyeF+FbrZvKVh4y822VQASUIJmTqpQ4DX/VObW2RhMR0lEthMj7opSk7/NykE/4qq6rTLS40T8KnG4yTMU0w644EAgECbE2n1gDu/er7AoSgQDYCVE3KjGpO7qFRWWG25bakgkypUFRG6SBFtAIi9d4jGXgbt2vDfFbkysIaeSViMWDYCR2xAg7/j2VzzYsCO6Ne7gNLcBUBt866xHcdwk6dlTW3QYiyu0Xjfr8KoxyJCGgmOO866aW0t8BXTrlokkZTqQImTuvPE0yhwgyd+nd1i/+6FL3Eb414zIIilWXLZx0NoQAekT78pm51+NGAVZX6jJ0GgBvPX2bqiP4okAxF4uNDB7N9v8AVQk4ojNBCZGYXETvvx/xQIi0xhUVCJIBjcdRa+6/bUF3NJkaH3RawHGuhi9FKUBf+kboBBSJI+tMv43o7jvPSHgBHCIFCyyO2HSowIAgHfcnU6cf5xaWvpC6VWiDPExcC3+PBt3GKQTMCwB36jtAGnCmHFnOIO7ruCLxaeuoiNk3yoknoxZJubHhBPG38FcqgggpVpewEe/cQfGmUGxI1NtbXmDGmtdgyCbjXtk38L7jUIdZxIm079JB1PXu7x4I3iNDrOoj3x9eqa5fRAEJNuJMwesG+tcBNyCeBE3MgbuqBTEyrHWnEhRTEHdYiJtBtYH96ktuFCpuQrXgR/N9QnGtNCDoeBOvXIN5vXDkxO8R3XuIm0cOoVayjG9vbECgpxLYUTdUSCoesB63Eb4465kKYlPRVfXpadelbNp4nQnfG+VR8Ky+2dkFTmdpI6R6SdAk+vfQHfwPaKvFmbJDe0SMJg0kSjNECSEkpMwD0Rcq/ppp7FWIAWmBE5DIjjOnZUzYzwwpguZilM5eaCumRIyqCpEWv12401tRxb6i4vOgn0Srti24RFLjN6vYbKMdO3JSvKUrpXnrm/dUYsSbqE/zuqU8hXmpRum1yT1zp2VJw+yzm+9VlTwkFXjp/unvJXJkexVqaA0JrppP8mK0LeBw4ATdRF57d3v91J5A2JSEzmtMmw6uuRSfxMfRgLPZpHMtf20fKKSpWAwENNi1kJH/AFHXRWnWhRVu8p3UvOHNmJURJBBhJygdcCw7Kl4flVzYJR5puUhIgK9I248agbRwSHFLKVJT0lC5iTJ7RUDmOZJGUq08ZuKwSjCXjc6qlOHEti62ryjbxARzmbo5sikWgqGU5hB3VDWMKVSpT7gGp06gJy1M8oS0nptKSeiYIHmqSIEa6Gb0zh9qIWQEFSSbZd3dG89dKTa/TaQ2cIy/VK2yxa2Dg1hKgFZTBADt4jQiCZ6qFbKwZgpZdULzkdJI4GLqPXa0VFawKQMzxyBROW4SoxfdV5spGHEKZUL6kCV/uY40mWSa3tsesOK6aRVs4XAqkISsG3pm8g2Ej/FNKfSklKDYnVStRprwj3jqq22xs9gqAeUlKxIKSqFdkhXR16jVNtfk+0CMgxABA81eYExuJ7hTcWRRlc7v3EzwbXCq9jptwCZsYsI1GkxpPbTCXsytfeffWbxmBUjnJJGQoFyZ6UmO2J8DUVOYXBIPUSK6fbbMPdS2NsSN5tuJ4+Os0226MxMjKCAMwFpsfE9e4VkU4xyQC6pIJuSTABIBJ7q72glbbziekkpUUkEybWknfa89dqr23dFu8jajEAC3mjQgnrk9kg/WKZRj0yZEECb2sNQeMVl8IVqbcU4tQbAgKzH8SJQhI9ImLjcL2gTb8kthuupStbQLRfZQlahcqLgBSiR0kwb7ge+lShpTbGRyamWP/lwkE84BJki1+rjanTtdx2zTalaXFk9UExpUdWxW8O1z+IHRkhtsWU8sapHBA9JXhetRg9ppw+ykYx5IKlA5EAZQVFxQbQngkBI7hvNZ1NyScUPyKOOWlvf2MhtVjG74bQL5lOISgT6JUqJNhYTuqHgsDinVgIdae45XUqIFzcTmI7Jqk2tth3EuFbyio7h6KRwSnQCojbpSQpJIIuCDBB4g7q1qDrfkxvJvsa15x1BCXgUGdQeib+t/N9LiMXCQDqnSAI7Bv/gq/wCRO3E49KsNioU8EkpUQPvUDUK3FY16xfcaz+2WGsNjXmHUENZgQUDpt5kJVI9ZN/NPdSFd6WuBznGk7JOGxRm18wkjv8Rf41Iw2LJAzR6Um+7UDf8A5prB8jyXWSlSXGnFAJWnzFCYI6jxSYNUm29mO4fml5lZHQqDJ85CylSe2wPfQjU3SGz/AOaTe9mjVi5TBBlMpmOzThMa60wcVfW8G0TYG19/HxqgdcebYbUVqzPKKkJtPNpOXOeOZUgdhO+nsbgMQhGbMqUiT2elRdRaTfIIqWRNxXHJe+UzE6GDIEdYj+eFOF0FXG3AawI67n41mcZi328pCszbiQ4idIJIMkRdKgoHspcVtF1qM6BMJG+0oCsvaAR40zSL1eTQA66fHfr4/E00+v0gBeQeu0HuP71SYnbC+iSgZVSB2jUTHWD305htrOEAlqU6CFgaHr31ZFHJcEbEMltYNym6knv0O6RN+7jUlZWsedli/WR2VwrHz0citZMkC8660ziHLgJsRrRluxDVcDWGVkk66jXt3U2vFcT7/f2VziF7oHd7qix/ONFJPcVVk1vGGePHX4VJbxxm17VVJWRHurtKu2KkoJko9DwOIPNN29BPyiiomzCeZav/AOtHyiir6RZS445XVFJSBmXObhmM23UjmOS6IDWnpjo37t1LjthlTy4WmCtZjQm5NPYBAnLk0sQfA1jk40daGOV+lnWEw0pSQcxmFBUk20M1YYXDKC+m22kekoKMjSNNdahu4E+gSnfGYRbrtAqRgcc4SuG81x00EFSSIG83EE+6s8rlwx8V23TsnY/EsAffgRpMdKSPR48ah4Lm0f8AxnSlWoWCStCotoRlE3kTTnkyynIpgqmZmAJv1xN91SBg2+ZUOaS2YA3QTbLdJnziBupa22Q6abep/wBb/MqNlslWJz4l4LccCwor6XmkJhajqVDwBTNzAv8AaeLQZSXIAECLD+mCOoHgL1icc+OjlCYARmibXhKVAmwMZrazPVUteOLisxMlQTPblAPvmt2XptclK/Bhw9U4RaXqW+0eSuJxC/umTlUsuSpSEggISG9VcMx09KmB9nWN/LbHa+1/9qT/AMIpeDzpQkq5xTquh0ykiAkQmSd8VVYRKQSlSUg7pSAqdCII1tToda9EtFPS6F4+j7maOObrUrT/AMLZz7OMRHScwqf1Ylv61NxfIvnAxzmLwaFpSG3FeUtnMhBAbWnpCVhvoEGJ5tN7mM9jcvmpCJ32E2IO7fWl5O8jHCpt5whvK4FFtTZC4Qob53xwpWXre3Du5HXptyXzdEsebsQequX6Cf8A4k0t9vn8XhE4VskJabxTZXkmSMxIBWs+cvwEBIG/e2phFpwrWHcYtisOEtNuNqIQhU9EJUbACqflHyd8qQhPOc3kUVTkzTKYiJEVmeTGw3GdqYYKEpTiCAvowrK24QcoUSLDfWHpusx9WrbqS8EzdPPC6StPyJyiDSsa4rHKfW2UoVhiwEBPMKugBK7AAWgXzJVNJ9pmLQMDsxljOGi0pwBcZ4EJRmi03XpxpxtnyvCKb1ew2Z1ritgmX2hxynpgdaqgfaMkDDbJvfyM+BUIPvNb8bUlF/fAjqcE+nzzxy+KfqmYWilpIrSIJuxNoFjEMup1bcQruChI7CJHfXpn2gs4EY5znkYouZGzLamgj8MBPnCdImvJxXsvKnk4cXtXLORsYdlx1Z0Q0lJCjPG0Dr7DS5VqTfoys3LTUfUh/Zjh1MAOuqIafdQy03ucdzCXoOgQLZhqbbq1r3IxvG4FLKyU5X3VBQElOXFOhQHajMnw4VjXNth7H4bmxkYacabZR6rYcTc/1K1P+K9KdS/5I+MIEh4PYkICtP8A5DhtNsxBtNp1rC5uU7R183RvpseOM3u1bPMOWPIV7yhTzmKwjCLJZQXHMyGkABpKUpbmwA03k1SYXkyXV5BtNiVW6SsQEmd0qbA8aj4/nC6rn84dk5wsHPP9QN6j5a6Ecc63r5HIl1eOMqin86/iv9PTNmfZUpOHbaxTrag0+XElOaCyoAvMqJAhJUkKndes1h8OnFO81/8ApvOlazmLrmRbiiVLyEsweoA6AATU7Et7UOyFAghi3nTz5Yi4jXmtNbx/TWC2Zg3HXUNs5ucUsBMEg5pseqNZ6qEOlWaMnkluvR8fI1LNOGnt8P78m3xPJFZKsMoMh8ZXWUIUcoUG3EqSVqSACUlB/wCE1Q4nCvYdPNLQhJuYSsKT5xSQSDqCk2mQZBq/cw+JY2kUrJcfDiVJN4czKGRQG5KhbqhQ3VZY/CBTckG2e+8kpBVP/KT2msCyKLUGvWv2Oln6fTU4yu1v8TzPENqHoie2/d3VWLeMmdatNulTeJNzBCTruiP2qBtREKB4i/d/uuhGmrRx5pptMig0BcVzFJVih1npQ6ZpsUoNGiG+2YfuWv7aPlFJXOyz9w1/bR8opauKGxsV/nlKCyJWoiBeMx0kRpQ3gMQhZKmlKG9QOvCU7q26kKJHSPG3w1p9tlI9YT1ge+uPKbb3PQQiklRkcLg3ljotlQJjpAgR3i/wqwwPJ5bRORABIi0kcY4xIrTNrHX3qNOF4cTbgo0ljNRjtusOMMOODo5LgdIXJAMCevSd1Yo8oMQsEJvMA5U8SANPDrr1DlOecwrzYN1IUAJmTqBHaBWA5I7RSwnEhzKczYKBrKxmCY6+nW/pqjjbq3Zz+pnJzSulRQJKlhSspUSZUYt2yBa5qUk5ScoUpIgAxrbfw361pMGuGl7PbBW6p3Kl0LCWiglDigUq08zzjumrLk1tFvAqfw+OU40SppQLSUuwcipmCQQUuJIInStE5SSbSt+DDGS1JPjyyjwD2JcwwaYacWolQXkbWSEApKYKdDf302nkxjNRhX5mbtLJmd++rd/ErxhIQoJS4+66QVZSUJKWmUf8UA24nqFaTDbIaahpLIdnOpS1lIyJBSCVKiQJUBI0mTAvXPfUQwS7cY3KTe33R0n08ssY5nOkqr9vn5MOOSeNMzg3iTc/dHfVrsdrHYQo51rEIwyCSsczKUpMkknLMSQda1QwiXFqbxDP3ykKUpai2pZMhKpicpGZJFoIiJFZ/anJ5zCKS9hpKW0lSucUCDqFIUnegpkEbwo0ufWYsk/w+aNelr+uQ4+jm7zY523vzyc8oeW5IQMItQMnPLaTaOjEzvmqrkZjANosvOySVuEkJ6SluNrSkCAB5yh2Vb7FwIRinUsqU2FqbSgz00DFYZWRJUN6Vutif6auNj4x0MtrfW46WkHFFC1qVLrn3WDZEm03P/8AUHdWnHgxdNFwxrxz5Et5MzWTI/evHn6GNwe1ThH0LC0hxpU6yLWUkxuIkHtqy+2XIVYMtpCAGVoyAg5AFAhJAJjzj4Vac20rE41opSfK1YNTRKQSlL7iVulBNxCFLuOFZf7QHecDTguFOYjuOcKI/wC4pkYRxyjXn6D+s6mfVOUppflqq9H9oxc0TXYZVwPhSlhXqnwrVaOZTG69s5Xcpedwh8nAGdTbbxAWXFpSVpbTlKR0cyFjX4k14qps8K9J2ZjT98hP4jbKXk8ecaWnFR4IX7RpOVW42jR0703JPdbr4/dldsRtasS2hKFc4k58qkkEhHTi/EJt21s8J9rkFWRgQpanBmWQQFkmLDWapcDtlx/F47HMfiKUlvDzuUtYS34NIXUEMhnaOZpI5t3K62FIQtKWn0ld0LUlJCCVJMkRkNUlihUq2a+/v9zdLqZ5nDv/AJtvh7+PajVP8tEY1QbewDDqr5c+4ASQFecO405gnGWCtbGzWQtoBSlS45zYic0mcogG4O6ucPg0IjKWlkTDiEhIVJJJTwF4rLYR0+TFSS2txTqUKDmIU2ebKrpy5xziL3VbICfO9HBiyTm9KlS+Jqy9N06WtQ/t/Q3OM5eYhCCtbDWUxvJkK6s3XVLsbleyh1Sm8Kw0rKtRWhq+UCVDz7fvaoezUoL+IbkOIGQgZ+cRqbIUScyRMAmCYuAbBjGuqRiEMoLRTzS5U22kSAlSilRSoqUoEAEqCTMwN9CLduNhyRxY8e0d398F9t7lQtvENOhLLoLRUw8G4OVRGdN1EhQOoneOJqrc2jzrAU8leZ1Ti0ttwJTZPOqtPSKTG6EzvNUWzuUjnNBlaW1oSrOnMmcpKSkgTuvPaBSbN5SLRiEvrI6BSmAISGkoylITwyzbjXR7GyvwcCHVW/y+fYd2tsxhzFow6QecujMpxXNkgEpiBJkyJPVUflNyTCcgSpMnMTrugkSo33VN2ngVN4nDAgCG861CZysLXnWD1hAI/UKtcRtzzXHVpcWhEuJSjLzSliVJ0E2KOy4rNJygouMvijpRxdzU5JfH+TDYDYHnKKTaw6NtLnSo2F2UiRJMwZBAjS0V6Vg9sockIWr1o3wRH7VnNs4HPCkpWpZESSMqRppNzTVmb5MvYVbblDidmoFwpJ7Ux9R76ohgjrIrftMJZQkFKFK3mJuR1mqXbGMEQEJBjUJHZrFNWVvgpLBStk7ZifuWv7aPlFLXWzXlcy3/AG0bv6RRWoxGmOa9OAq3AmlRcnX+d1OIG4E95rjy5O/HgFItoR7j7qhOSZCbnvmd96sgbammWSmbyevQeO+qWEgMbKUJJhRIAOcqI7oUCDusRVdtnk1zhScqQQMogEICRolIKjl7IPGa2CEDhanUDq8assrXANKZ53h9gutOZ0Q6YUIVO9BTrvMHgajbXwjzrmbmSOg2mApJ8xCU9Xq6RXqCcAkmd/fFInBpG7ttNXXUST1GeXTwktJ51gdhrcw7cZW3WnVqHOnKFIUQYmDcKE/8zwrVMJcWj75vDuKk3DzJSJ0stU+6rteBQdRTStljh7qz5nHLWtbryaYXCOmL2K9LHMJXzDLa3EgpzoLADuU9EmFggEXiBE1QbUXi3Z8onCYYphxRKVJj+gBRK3FWASNTwAJGvGyUnVIB/ahWxWz6IkUvHjwwnrcbfu7LPJl06Yuv2MXs3Hc+cS62CiVo5sEglIaaQG5IgZuikmLTWpCnV808cM+oPuKxSg20V5Y+7wzKo0yoJP8AxTUwbEQNwqQ1spA/zx6q0Tyqeq+H9KFKFQilyvrZlsVs8tPNPuIUgt4JYCVCHM4cVh2ujOuRxKu6qFbeZAbyOEBbiwSB/wCzLKYBPqi9ehqwbU3Qk9v81pSynckRxiKEszbXsWUYqO639fkv8PPWtikjpIcHYNOHvrlXJ8HQL/naBXpCQk7hbqFdoaHD3UO6waV6HlGL5MqHmNqPUSD2kAVZ7DYcTikuuMq6SxnPSy82eisRHqEjWvRbcBSlQ/n7VZ57VMCgk7oyWwNh8yyhKXMqkPuLuyteZIQW2ldFSfRU4qCfTrvauxFxh1MJD7jSnQecYCW+bcUVpSEKUQQlanIvbMOFa4BMGCK5sBY2qrzNu/UOlN398UZHAbNxiSM/NpQJlKQAYJJgWsJNqeVstwOBXk6FN5FAplKCVq81WbIbDhWmdXpoKM1rif54Uq97o0dyVUZnDbJf5oDoIcgBS0hOs6xAGnxpG9gPdHO4k5c+jSEq6RvK03UO3jWkzgCAB76ZW6IsPCPGgnV+4JTcuTG4TkMUru7aLdHrHXXLXIQQuXSdfRG8Gtb5VlVJNo4E7xwqO290VedcWseHZati6nJ6nPXSYovZELF4ArYaaWfw2uaK/TUjMgwbEDzE3+tRP/EBJWoDpLVmJzb76BQsKuFOcL9091MKT1fEeG6kObfJsWypEBLKBlgAZT6oJOupmpK8Y3aQUxwSCm/vFN4mJ1i/hu4VFcRwVB3yJm+sRVkwaUOOYxtSoi8H0R8sXPfVXjcK2RKRI3gmCafUmBMhRHA/y9NySNR/P3pik/BXQSMLhgEJAQoDKLSDFuNFSGR0U3Gg3dVJXQTZy2lZy466M2UA6wCY98VzgnsSo/eJQlPAKM+MUUVjcFubllexapzRECOs1XYzZClCQ4tJv6VhI1jqoopemt0SU9Spom7KwnNemSeJM93VV2l5PG/aKKKDhYI5KVJHfOj1h7Q99dpWnXMPaFLRVXjRbuM68pTxT3muXHUnVSf530UUO0id1nAeQN4t1ikOJQRqBwooqdtFu6zlLgnUjXePHWnRigBYpnt8d9FFDtIHdY2tYM+b4jx1vTaVjUlItpI76KKPbQe4zoOgekI3Xmx+FdKg2CvFX70lFTtondZ0m2qkzrOcW8K5W7e5Hbm/aaKKHbQFlfoOId3dGO0R8a4U6L3SOyP4aKKnbQVlY2t0D0geyKacUg/76+FJRQ7aJ3WIkgCx/wC3ujdTbmII4a7v3ooo9tB7rELw0AiPCZ3UhWBex/nvpKKnbQO6xtb8HX+eFMvLETfjrRRVu2idxkdTpO8zrvphxCif8H96KKssaJ3WNOIn0THZ9KYLW4pPbBoopixoDysnstDKOwceFFFFbEc9vc//2Q=="/>
          <p:cNvSpPr>
            <a:spLocks noChangeAspect="1" noChangeArrowheads="1"/>
          </p:cNvSpPr>
          <p:nvPr/>
        </p:nvSpPr>
        <p:spPr bwMode="auto">
          <a:xfrm>
            <a:off x="612775" y="-3810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861</Words>
  <Application>Microsoft Office PowerPoint</Application>
  <PresentationFormat>On-screen Show (4:3)</PresentationFormat>
  <Paragraphs>205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mcworter</dc:creator>
  <cp:lastModifiedBy>Gerald McWorter</cp:lastModifiedBy>
  <cp:revision>73</cp:revision>
  <cp:lastPrinted>2012-09-11T02:19:44Z</cp:lastPrinted>
  <dcterms:created xsi:type="dcterms:W3CDTF">2012-09-08T14:20:45Z</dcterms:created>
  <dcterms:modified xsi:type="dcterms:W3CDTF">2016-02-09T19:46:10Z</dcterms:modified>
</cp:coreProperties>
</file>